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257" r:id="rId6"/>
    <p:sldId id="277" r:id="rId7"/>
    <p:sldId id="258" r:id="rId8"/>
    <p:sldId id="282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7" r:id="rId19"/>
    <p:sldId id="274" r:id="rId20"/>
    <p:sldId id="273" r:id="rId21"/>
    <p:sldId id="275" r:id="rId22"/>
    <p:sldId id="288" r:id="rId23"/>
    <p:sldId id="295" r:id="rId24"/>
    <p:sldId id="276" r:id="rId25"/>
    <p:sldId id="278" r:id="rId26"/>
    <p:sldId id="279" r:id="rId27"/>
    <p:sldId id="294" r:id="rId28"/>
    <p:sldId id="293" r:id="rId29"/>
    <p:sldId id="280" r:id="rId30"/>
    <p:sldId id="281" r:id="rId31"/>
    <p:sldId id="284" r:id="rId32"/>
    <p:sldId id="291" r:id="rId33"/>
    <p:sldId id="289" r:id="rId34"/>
    <p:sldId id="285" r:id="rId35"/>
    <p:sldId id="287" r:id="rId36"/>
    <p:sldId id="290" r:id="rId37"/>
    <p:sldId id="292" r:id="rId38"/>
    <p:sldId id="296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2D7890-00E1-47FB-883D-DBB26D0E5BBD}" v="102" dt="2021-04-29T18:09:36.515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2" autoAdjust="0"/>
  </p:normalViewPr>
  <p:slideViewPr>
    <p:cSldViewPr snapToGrid="0">
      <p:cViewPr varScale="1">
        <p:scale>
          <a:sx n="103" d="100"/>
          <a:sy n="103" d="100"/>
        </p:scale>
        <p:origin x="126" y="6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Hamel" userId="bc07e36d-03a1-4563-a9a2-cb229cb114a4" providerId="ADAL" clId="{422D7890-00E1-47FB-883D-DBB26D0E5BBD}"/>
    <pc:docChg chg="undo redo custSel addSld delSld modSld">
      <pc:chgData name="Linda Hamel" userId="bc07e36d-03a1-4563-a9a2-cb229cb114a4" providerId="ADAL" clId="{422D7890-00E1-47FB-883D-DBB26D0E5BBD}" dt="2021-04-29T18:09:43.401" v="1948" actId="26606"/>
      <pc:docMkLst>
        <pc:docMk/>
      </pc:docMkLst>
      <pc:sldChg chg="addSp delSp modSp mod">
        <pc:chgData name="Linda Hamel" userId="bc07e36d-03a1-4563-a9a2-cb229cb114a4" providerId="ADAL" clId="{422D7890-00E1-47FB-883D-DBB26D0E5BBD}" dt="2021-04-09T16:42:30.847" v="350" actId="26606"/>
        <pc:sldMkLst>
          <pc:docMk/>
          <pc:sldMk cId="3997746915" sldId="256"/>
        </pc:sldMkLst>
        <pc:spChg chg="mod ord">
          <ac:chgData name="Linda Hamel" userId="bc07e36d-03a1-4563-a9a2-cb229cb114a4" providerId="ADAL" clId="{422D7890-00E1-47FB-883D-DBB26D0E5BBD}" dt="2021-04-09T16:42:30.847" v="350" actId="26606"/>
          <ac:spMkLst>
            <pc:docMk/>
            <pc:sldMk cId="3997746915" sldId="256"/>
            <ac:spMk id="2" creationId="{2FF535A0-9A52-40AD-972C-D0F96C905295}"/>
          </ac:spMkLst>
        </pc:spChg>
        <pc:spChg chg="mod">
          <ac:chgData name="Linda Hamel" userId="bc07e36d-03a1-4563-a9a2-cb229cb114a4" providerId="ADAL" clId="{422D7890-00E1-47FB-883D-DBB26D0E5BBD}" dt="2021-04-09T16:42:30.847" v="350" actId="26606"/>
          <ac:spMkLst>
            <pc:docMk/>
            <pc:sldMk cId="3997746915" sldId="256"/>
            <ac:spMk id="3" creationId="{5A81143F-FBEE-4565-886D-08852310C84F}"/>
          </ac:spMkLst>
        </pc:spChg>
        <pc:spChg chg="add del mod">
          <ac:chgData name="Linda Hamel" userId="bc07e36d-03a1-4563-a9a2-cb229cb114a4" providerId="ADAL" clId="{422D7890-00E1-47FB-883D-DBB26D0E5BBD}" dt="2021-04-09T16:42:18.598" v="349"/>
          <ac:spMkLst>
            <pc:docMk/>
            <pc:sldMk cId="3997746915" sldId="256"/>
            <ac:spMk id="5" creationId="{7C44C295-76D6-4C81-8EAF-9CA646A06A47}"/>
          </ac:spMkLst>
        </pc:spChg>
        <pc:spChg chg="mod ord">
          <ac:chgData name="Linda Hamel" userId="bc07e36d-03a1-4563-a9a2-cb229cb114a4" providerId="ADAL" clId="{422D7890-00E1-47FB-883D-DBB26D0E5BBD}" dt="2021-04-09T16:42:30.847" v="350" actId="26606"/>
          <ac:spMkLst>
            <pc:docMk/>
            <pc:sldMk cId="3997746915" sldId="256"/>
            <ac:spMk id="7" creationId="{7671E014-38A6-4604-84E2-0E92500FBC52}"/>
          </ac:spMkLst>
        </pc:spChg>
        <pc:picChg chg="add mod">
          <ac:chgData name="Linda Hamel" userId="bc07e36d-03a1-4563-a9a2-cb229cb114a4" providerId="ADAL" clId="{422D7890-00E1-47FB-883D-DBB26D0E5BBD}" dt="2021-04-09T16:42:30.847" v="350" actId="26606"/>
          <ac:picMkLst>
            <pc:docMk/>
            <pc:sldMk cId="3997746915" sldId="256"/>
            <ac:picMk id="6" creationId="{A89C6B52-7EAE-4B09-B37E-9CE633A7E3D5}"/>
          </ac:picMkLst>
        </pc:picChg>
        <pc:picChg chg="del">
          <ac:chgData name="Linda Hamel" userId="bc07e36d-03a1-4563-a9a2-cb229cb114a4" providerId="ADAL" clId="{422D7890-00E1-47FB-883D-DBB26D0E5BBD}" dt="2021-04-09T16:42:03.793" v="347" actId="21"/>
          <ac:picMkLst>
            <pc:docMk/>
            <pc:sldMk cId="3997746915" sldId="256"/>
            <ac:picMk id="9" creationId="{F1EACC03-9DC7-4C77-9BAE-11CBF767B58D}"/>
          </ac:picMkLst>
        </pc:picChg>
      </pc:sldChg>
      <pc:sldChg chg="modSp mod">
        <pc:chgData name="Linda Hamel" userId="bc07e36d-03a1-4563-a9a2-cb229cb114a4" providerId="ADAL" clId="{422D7890-00E1-47FB-883D-DBB26D0E5BBD}" dt="2021-04-28T20:25:23.302" v="1814" actId="20577"/>
        <pc:sldMkLst>
          <pc:docMk/>
          <pc:sldMk cId="2439947281" sldId="257"/>
        </pc:sldMkLst>
        <pc:spChg chg="mod">
          <ac:chgData name="Linda Hamel" userId="bc07e36d-03a1-4563-a9a2-cb229cb114a4" providerId="ADAL" clId="{422D7890-00E1-47FB-883D-DBB26D0E5BBD}" dt="2021-04-28T20:25:23.302" v="1814" actId="20577"/>
          <ac:spMkLst>
            <pc:docMk/>
            <pc:sldMk cId="2439947281" sldId="257"/>
            <ac:spMk id="2" creationId="{DD1A9F9A-7914-429C-8B48-A81473A57190}"/>
          </ac:spMkLst>
        </pc:spChg>
        <pc:spChg chg="mod">
          <ac:chgData name="Linda Hamel" userId="bc07e36d-03a1-4563-a9a2-cb229cb114a4" providerId="ADAL" clId="{422D7890-00E1-47FB-883D-DBB26D0E5BBD}" dt="2021-04-28T20:25:16.288" v="1804" actId="20577"/>
          <ac:spMkLst>
            <pc:docMk/>
            <pc:sldMk cId="2439947281" sldId="257"/>
            <ac:spMk id="32" creationId="{DFF372B4-9335-4B42-9A5A-0F81B1379F6C}"/>
          </ac:spMkLst>
        </pc:spChg>
      </pc:sldChg>
      <pc:sldChg chg="addSp delSp modSp mod">
        <pc:chgData name="Linda Hamel" userId="bc07e36d-03a1-4563-a9a2-cb229cb114a4" providerId="ADAL" clId="{422D7890-00E1-47FB-883D-DBB26D0E5BBD}" dt="2021-04-09T18:20:46.922" v="729" actId="1076"/>
        <pc:sldMkLst>
          <pc:docMk/>
          <pc:sldMk cId="3671418030" sldId="258"/>
        </pc:sldMkLst>
        <pc:spChg chg="add del mod">
          <ac:chgData name="Linda Hamel" userId="bc07e36d-03a1-4563-a9a2-cb229cb114a4" providerId="ADAL" clId="{422D7890-00E1-47FB-883D-DBB26D0E5BBD}" dt="2021-04-09T18:18:15.229" v="702"/>
          <ac:spMkLst>
            <pc:docMk/>
            <pc:sldMk cId="3671418030" sldId="258"/>
            <ac:spMk id="3" creationId="{9852AECD-6E47-4EA8-9323-9997E78E83FF}"/>
          </ac:spMkLst>
        </pc:spChg>
        <pc:spChg chg="del">
          <ac:chgData name="Linda Hamel" userId="bc07e36d-03a1-4563-a9a2-cb229cb114a4" providerId="ADAL" clId="{422D7890-00E1-47FB-883D-DBB26D0E5BBD}" dt="2021-04-09T18:18:27.916" v="703" actId="26606"/>
          <ac:spMkLst>
            <pc:docMk/>
            <pc:sldMk cId="3671418030" sldId="258"/>
            <ac:spMk id="21" creationId="{BDD83655-F298-4E21-9D02-8F213749DDBB}"/>
          </ac:spMkLst>
        </pc:spChg>
        <pc:spChg chg="add mod">
          <ac:chgData name="Linda Hamel" userId="bc07e36d-03a1-4563-a9a2-cb229cb114a4" providerId="ADAL" clId="{422D7890-00E1-47FB-883D-DBB26D0E5BBD}" dt="2021-04-09T18:19:41.036" v="715" actId="20577"/>
          <ac:spMkLst>
            <pc:docMk/>
            <pc:sldMk cId="3671418030" sldId="258"/>
            <ac:spMk id="26" creationId="{983406CA-8FA2-466F-82A4-A33D929DF88D}"/>
          </ac:spMkLst>
        </pc:spChg>
        <pc:picChg chg="add mod">
          <ac:chgData name="Linda Hamel" userId="bc07e36d-03a1-4563-a9a2-cb229cb114a4" providerId="ADAL" clId="{422D7890-00E1-47FB-883D-DBB26D0E5BBD}" dt="2021-04-09T18:20:21.233" v="727" actId="1076"/>
          <ac:picMkLst>
            <pc:docMk/>
            <pc:sldMk cId="3671418030" sldId="258"/>
            <ac:picMk id="6" creationId="{0DDFB60E-1A2C-4164-8CE5-1FB971E755E5}"/>
          </ac:picMkLst>
        </pc:picChg>
        <pc:picChg chg="add mod">
          <ac:chgData name="Linda Hamel" userId="bc07e36d-03a1-4563-a9a2-cb229cb114a4" providerId="ADAL" clId="{422D7890-00E1-47FB-883D-DBB26D0E5BBD}" dt="2021-04-09T18:20:46.922" v="729" actId="1076"/>
          <ac:picMkLst>
            <pc:docMk/>
            <pc:sldMk cId="3671418030" sldId="258"/>
            <ac:picMk id="7" creationId="{626AA7A3-0EC0-4454-9A66-A00E686151F8}"/>
          </ac:picMkLst>
        </pc:picChg>
        <pc:picChg chg="del">
          <ac:chgData name="Linda Hamel" userId="bc07e36d-03a1-4563-a9a2-cb229cb114a4" providerId="ADAL" clId="{422D7890-00E1-47FB-883D-DBB26D0E5BBD}" dt="2021-04-09T18:17:01.969" v="701" actId="21"/>
          <ac:picMkLst>
            <pc:docMk/>
            <pc:sldMk cId="3671418030" sldId="258"/>
            <ac:picMk id="9" creationId="{A88049B2-7613-411B-A287-79F3C421DC1F}"/>
          </ac:picMkLst>
        </pc:picChg>
        <pc:picChg chg="mod ord">
          <ac:chgData name="Linda Hamel" userId="bc07e36d-03a1-4563-a9a2-cb229cb114a4" providerId="ADAL" clId="{422D7890-00E1-47FB-883D-DBB26D0E5BBD}" dt="2021-04-09T18:19:47.049" v="717" actId="1076"/>
          <ac:picMkLst>
            <pc:docMk/>
            <pc:sldMk cId="3671418030" sldId="258"/>
            <ac:picMk id="10" creationId="{4723B77C-1C31-460F-AAAA-2B17183595F6}"/>
          </ac:picMkLst>
        </pc:picChg>
      </pc:sldChg>
      <pc:sldChg chg="addSp modSp del mod">
        <pc:chgData name="Linda Hamel" userId="bc07e36d-03a1-4563-a9a2-cb229cb114a4" providerId="ADAL" clId="{422D7890-00E1-47FB-883D-DBB26D0E5BBD}" dt="2021-04-20T21:07:51.483" v="1205" actId="2696"/>
        <pc:sldMkLst>
          <pc:docMk/>
          <pc:sldMk cId="2211844236" sldId="261"/>
        </pc:sldMkLst>
        <pc:spChg chg="mod">
          <ac:chgData name="Linda Hamel" userId="bc07e36d-03a1-4563-a9a2-cb229cb114a4" providerId="ADAL" clId="{422D7890-00E1-47FB-883D-DBB26D0E5BBD}" dt="2021-04-06T20:56:26.756" v="24" actId="20577"/>
          <ac:spMkLst>
            <pc:docMk/>
            <pc:sldMk cId="2211844236" sldId="261"/>
            <ac:spMk id="2" creationId="{9E4DFBAD-6226-4D42-9E5F-E317F2B65C9E}"/>
          </ac:spMkLst>
        </pc:spChg>
        <pc:spChg chg="mod">
          <ac:chgData name="Linda Hamel" userId="bc07e36d-03a1-4563-a9a2-cb229cb114a4" providerId="ADAL" clId="{422D7890-00E1-47FB-883D-DBB26D0E5BBD}" dt="2021-04-20T21:05:48.534" v="1186" actId="20577"/>
          <ac:spMkLst>
            <pc:docMk/>
            <pc:sldMk cId="2211844236" sldId="261"/>
            <ac:spMk id="4" creationId="{C2D9D162-C3F3-4DA6-ACF1-E33B89535E11}"/>
          </ac:spMkLst>
        </pc:spChg>
        <pc:spChg chg="mod">
          <ac:chgData name="Linda Hamel" userId="bc07e36d-03a1-4563-a9a2-cb229cb114a4" providerId="ADAL" clId="{422D7890-00E1-47FB-883D-DBB26D0E5BBD}" dt="2021-04-20T21:06:16.461" v="1188" actId="14100"/>
          <ac:spMkLst>
            <pc:docMk/>
            <pc:sldMk cId="2211844236" sldId="261"/>
            <ac:spMk id="5" creationId="{47F58CBE-13EA-4F05-A482-DB6F4B95ACB2}"/>
          </ac:spMkLst>
        </pc:spChg>
        <pc:picChg chg="add mod">
          <ac:chgData name="Linda Hamel" userId="bc07e36d-03a1-4563-a9a2-cb229cb114a4" providerId="ADAL" clId="{422D7890-00E1-47FB-883D-DBB26D0E5BBD}" dt="2021-04-06T20:56:08.033" v="1" actId="1076"/>
          <ac:picMkLst>
            <pc:docMk/>
            <pc:sldMk cId="2211844236" sldId="261"/>
            <ac:picMk id="9" creationId="{4C0513B9-AA2D-4B1C-A2EA-4EBF619A850D}"/>
          </ac:picMkLst>
        </pc:picChg>
        <pc:picChg chg="add mod">
          <ac:chgData name="Linda Hamel" userId="bc07e36d-03a1-4563-a9a2-cb229cb114a4" providerId="ADAL" clId="{422D7890-00E1-47FB-883D-DBB26D0E5BBD}" dt="2021-04-06T20:59:15.808" v="60" actId="688"/>
          <ac:picMkLst>
            <pc:docMk/>
            <pc:sldMk cId="2211844236" sldId="261"/>
            <ac:picMk id="10" creationId="{C9360737-EA6C-44ED-B61D-667B101F76B4}"/>
          </ac:picMkLst>
        </pc:picChg>
      </pc:sldChg>
      <pc:sldChg chg="addSp delSp modSp mod modClrScheme chgLayout">
        <pc:chgData name="Linda Hamel" userId="bc07e36d-03a1-4563-a9a2-cb229cb114a4" providerId="ADAL" clId="{422D7890-00E1-47FB-883D-DBB26D0E5BBD}" dt="2021-04-06T21:02:54.605" v="138" actId="20577"/>
        <pc:sldMkLst>
          <pc:docMk/>
          <pc:sldMk cId="2532577142" sldId="262"/>
        </pc:sldMkLst>
        <pc:spChg chg="mod">
          <ac:chgData name="Linda Hamel" userId="bc07e36d-03a1-4563-a9a2-cb229cb114a4" providerId="ADAL" clId="{422D7890-00E1-47FB-883D-DBB26D0E5BBD}" dt="2021-04-06T21:02:54.605" v="138" actId="20577"/>
          <ac:spMkLst>
            <pc:docMk/>
            <pc:sldMk cId="2532577142" sldId="262"/>
            <ac:spMk id="2" creationId="{A39B2A57-9893-4BCD-AA1A-122310BC6253}"/>
          </ac:spMkLst>
        </pc:spChg>
        <pc:spChg chg="mod">
          <ac:chgData name="Linda Hamel" userId="bc07e36d-03a1-4563-a9a2-cb229cb114a4" providerId="ADAL" clId="{422D7890-00E1-47FB-883D-DBB26D0E5BBD}" dt="2021-04-06T21:00:30.190" v="79" actId="26606"/>
          <ac:spMkLst>
            <pc:docMk/>
            <pc:sldMk cId="2532577142" sldId="262"/>
            <ac:spMk id="3" creationId="{87725C8C-B6FF-4BEE-B7F0-3DFD7C2734C8}"/>
          </ac:spMkLst>
        </pc:spChg>
        <pc:spChg chg="mod ord">
          <ac:chgData name="Linda Hamel" userId="bc07e36d-03a1-4563-a9a2-cb229cb114a4" providerId="ADAL" clId="{422D7890-00E1-47FB-883D-DBB26D0E5BBD}" dt="2021-04-06T21:02:46.407" v="126" actId="20577"/>
          <ac:spMkLst>
            <pc:docMk/>
            <pc:sldMk cId="2532577142" sldId="262"/>
            <ac:spMk id="4" creationId="{1C507F06-C190-4897-A2E9-0AA8E6684053}"/>
          </ac:spMkLst>
        </pc:spChg>
        <pc:spChg chg="mod ord">
          <ac:chgData name="Linda Hamel" userId="bc07e36d-03a1-4563-a9a2-cb229cb114a4" providerId="ADAL" clId="{422D7890-00E1-47FB-883D-DBB26D0E5BBD}" dt="2021-04-06T21:00:44.899" v="90" actId="20577"/>
          <ac:spMkLst>
            <pc:docMk/>
            <pc:sldMk cId="2532577142" sldId="262"/>
            <ac:spMk id="5" creationId="{AFCA1C1A-BC0A-4E81-82F8-5ACE20F863F6}"/>
          </ac:spMkLst>
        </pc:spChg>
        <pc:spChg chg="add del mod">
          <ac:chgData name="Linda Hamel" userId="bc07e36d-03a1-4563-a9a2-cb229cb114a4" providerId="ADAL" clId="{422D7890-00E1-47FB-883D-DBB26D0E5BBD}" dt="2021-04-06T21:00:06.089" v="74"/>
          <ac:spMkLst>
            <pc:docMk/>
            <pc:sldMk cId="2532577142" sldId="262"/>
            <ac:spMk id="7" creationId="{6784CDBF-A3E8-4DF6-BA6E-0BB5B8556A7F}"/>
          </ac:spMkLst>
        </pc:spChg>
        <pc:spChg chg="add del mod">
          <ac:chgData name="Linda Hamel" userId="bc07e36d-03a1-4563-a9a2-cb229cb114a4" providerId="ADAL" clId="{422D7890-00E1-47FB-883D-DBB26D0E5BBD}" dt="2021-04-06T21:00:22.474" v="76" actId="26606"/>
          <ac:spMkLst>
            <pc:docMk/>
            <pc:sldMk cId="2532577142" sldId="262"/>
            <ac:spMk id="13" creationId="{017B18B3-83F4-4498-8D01-36A88017BAAB}"/>
          </ac:spMkLst>
        </pc:spChg>
        <pc:picChg chg="add mod">
          <ac:chgData name="Linda Hamel" userId="bc07e36d-03a1-4563-a9a2-cb229cb114a4" providerId="ADAL" clId="{422D7890-00E1-47FB-883D-DBB26D0E5BBD}" dt="2021-04-06T21:00:30.190" v="79" actId="26606"/>
          <ac:picMkLst>
            <pc:docMk/>
            <pc:sldMk cId="2532577142" sldId="262"/>
            <ac:picMk id="8" creationId="{139128CF-09FC-47D7-820D-AC7F767D6831}"/>
          </ac:picMkLst>
        </pc:picChg>
        <pc:picChg chg="del">
          <ac:chgData name="Linda Hamel" userId="bc07e36d-03a1-4563-a9a2-cb229cb114a4" providerId="ADAL" clId="{422D7890-00E1-47FB-883D-DBB26D0E5BBD}" dt="2021-04-06T20:59:45.139" v="73" actId="21"/>
          <ac:picMkLst>
            <pc:docMk/>
            <pc:sldMk cId="2532577142" sldId="262"/>
            <ac:picMk id="9" creationId="{71721CA4-A4DE-4064-A8E6-96148525225A}"/>
          </ac:picMkLst>
        </pc:picChg>
        <pc:picChg chg="add mod">
          <ac:chgData name="Linda Hamel" userId="bc07e36d-03a1-4563-a9a2-cb229cb114a4" providerId="ADAL" clId="{422D7890-00E1-47FB-883D-DBB26D0E5BBD}" dt="2021-04-06T21:02:41.614" v="125" actId="1076"/>
          <ac:picMkLst>
            <pc:docMk/>
            <pc:sldMk cId="2532577142" sldId="262"/>
            <ac:picMk id="10" creationId="{15B4C6BD-F146-4CE8-865B-F2A819AD6031}"/>
          </ac:picMkLst>
        </pc:picChg>
      </pc:sldChg>
      <pc:sldChg chg="addSp modSp del mod">
        <pc:chgData name="Linda Hamel" userId="bc07e36d-03a1-4563-a9a2-cb229cb114a4" providerId="ADAL" clId="{422D7890-00E1-47FB-883D-DBB26D0E5BBD}" dt="2021-04-07T20:31:07.464" v="143" actId="2696"/>
        <pc:sldMkLst>
          <pc:docMk/>
          <pc:sldMk cId="4138966289" sldId="263"/>
        </pc:sldMkLst>
        <pc:spChg chg="add mod">
          <ac:chgData name="Linda Hamel" userId="bc07e36d-03a1-4563-a9a2-cb229cb114a4" providerId="ADAL" clId="{422D7890-00E1-47FB-883D-DBB26D0E5BBD}" dt="2021-04-07T20:30:49.297" v="139"/>
          <ac:spMkLst>
            <pc:docMk/>
            <pc:sldMk cId="4138966289" sldId="263"/>
            <ac:spMk id="6" creationId="{39FA82DB-7B33-482E-8CAE-FAD853E2471B}"/>
          </ac:spMkLst>
        </pc:spChg>
        <pc:spChg chg="add mod">
          <ac:chgData name="Linda Hamel" userId="bc07e36d-03a1-4563-a9a2-cb229cb114a4" providerId="ADAL" clId="{422D7890-00E1-47FB-883D-DBB26D0E5BBD}" dt="2021-04-07T20:31:02.255" v="142" actId="20577"/>
          <ac:spMkLst>
            <pc:docMk/>
            <pc:sldMk cId="4138966289" sldId="263"/>
            <ac:spMk id="7" creationId="{7CAFA7E9-3065-4639-A288-5E80006932CA}"/>
          </ac:spMkLst>
        </pc:spChg>
      </pc:sldChg>
      <pc:sldChg chg="del">
        <pc:chgData name="Linda Hamel" userId="bc07e36d-03a1-4563-a9a2-cb229cb114a4" providerId="ADAL" clId="{422D7890-00E1-47FB-883D-DBB26D0E5BBD}" dt="2021-04-09T17:19:25.521" v="665" actId="2696"/>
        <pc:sldMkLst>
          <pc:docMk/>
          <pc:sldMk cId="1923331524" sldId="264"/>
        </pc:sldMkLst>
      </pc:sldChg>
      <pc:sldChg chg="addSp delSp modSp mod modClrScheme chgLayout">
        <pc:chgData name="Linda Hamel" userId="bc07e36d-03a1-4563-a9a2-cb229cb114a4" providerId="ADAL" clId="{422D7890-00E1-47FB-883D-DBB26D0E5BBD}" dt="2021-04-09T17:21:21.180" v="700" actId="207"/>
        <pc:sldMkLst>
          <pc:docMk/>
          <pc:sldMk cId="59582380" sldId="265"/>
        </pc:sldMkLst>
        <pc:spChg chg="mod">
          <ac:chgData name="Linda Hamel" userId="bc07e36d-03a1-4563-a9a2-cb229cb114a4" providerId="ADAL" clId="{422D7890-00E1-47FB-883D-DBB26D0E5BBD}" dt="2021-04-07T20:54:46.120" v="173" actId="26606"/>
          <ac:spMkLst>
            <pc:docMk/>
            <pc:sldMk cId="59582380" sldId="265"/>
            <ac:spMk id="3" creationId="{DBE29131-0256-478D-B4FF-734E0F94CF66}"/>
          </ac:spMkLst>
        </pc:spChg>
        <pc:spChg chg="mod ord">
          <ac:chgData name="Linda Hamel" userId="bc07e36d-03a1-4563-a9a2-cb229cb114a4" providerId="ADAL" clId="{422D7890-00E1-47FB-883D-DBB26D0E5BBD}" dt="2021-04-07T20:54:46.120" v="173" actId="26606"/>
          <ac:spMkLst>
            <pc:docMk/>
            <pc:sldMk cId="59582380" sldId="265"/>
            <ac:spMk id="4" creationId="{E98DCA46-603B-4178-8707-30E192CE6B8D}"/>
          </ac:spMkLst>
        </pc:spChg>
        <pc:spChg chg="del mod">
          <ac:chgData name="Linda Hamel" userId="bc07e36d-03a1-4563-a9a2-cb229cb114a4" providerId="ADAL" clId="{422D7890-00E1-47FB-883D-DBB26D0E5BBD}" dt="2021-04-07T20:31:57.226" v="146" actId="26606"/>
          <ac:spMkLst>
            <pc:docMk/>
            <pc:sldMk cId="59582380" sldId="265"/>
            <ac:spMk id="7" creationId="{AE495B20-FF2C-4679-89D6-BE7A90DA9F73}"/>
          </ac:spMkLst>
        </pc:spChg>
        <pc:spChg chg="add del mod">
          <ac:chgData name="Linda Hamel" userId="bc07e36d-03a1-4563-a9a2-cb229cb114a4" providerId="ADAL" clId="{422D7890-00E1-47FB-883D-DBB26D0E5BBD}" dt="2021-04-07T20:54:46.120" v="173" actId="26606"/>
          <ac:spMkLst>
            <pc:docMk/>
            <pc:sldMk cId="59582380" sldId="265"/>
            <ac:spMk id="12" creationId="{91A68CEE-9A37-4A96-9E4C-2D88A447C20D}"/>
          </ac:spMkLst>
        </pc:spChg>
        <pc:spChg chg="add del mod">
          <ac:chgData name="Linda Hamel" userId="bc07e36d-03a1-4563-a9a2-cb229cb114a4" providerId="ADAL" clId="{422D7890-00E1-47FB-883D-DBB26D0E5BBD}" dt="2021-04-07T20:54:46.120" v="173" actId="26606"/>
          <ac:spMkLst>
            <pc:docMk/>
            <pc:sldMk cId="59582380" sldId="265"/>
            <ac:spMk id="14" creationId="{02AF67CC-0417-4CCF-A823-2D045311D6D7}"/>
          </ac:spMkLst>
        </pc:spChg>
        <pc:spChg chg="add mod">
          <ac:chgData name="Linda Hamel" userId="bc07e36d-03a1-4563-a9a2-cb229cb114a4" providerId="ADAL" clId="{422D7890-00E1-47FB-883D-DBB26D0E5BBD}" dt="2021-04-09T17:21:21.180" v="700" actId="207"/>
          <ac:spMkLst>
            <pc:docMk/>
            <pc:sldMk cId="59582380" sldId="265"/>
            <ac:spMk id="19" creationId="{1A1F139E-042D-4F2F-AE07-E8CE1608223C}"/>
          </ac:spMkLst>
        </pc:spChg>
        <pc:picChg chg="add mod ord">
          <ac:chgData name="Linda Hamel" userId="bc07e36d-03a1-4563-a9a2-cb229cb114a4" providerId="ADAL" clId="{422D7890-00E1-47FB-883D-DBB26D0E5BBD}" dt="2021-04-07T20:54:46.120" v="173" actId="26606"/>
          <ac:picMkLst>
            <pc:docMk/>
            <pc:sldMk cId="59582380" sldId="265"/>
            <ac:picMk id="2" creationId="{B344C9E4-D018-48DE-9C9B-095319576673}"/>
          </ac:picMkLst>
        </pc:picChg>
        <pc:picChg chg="add mod ord">
          <ac:chgData name="Linda Hamel" userId="bc07e36d-03a1-4563-a9a2-cb229cb114a4" providerId="ADAL" clId="{422D7890-00E1-47FB-883D-DBB26D0E5BBD}" dt="2021-04-07T20:54:46.120" v="173" actId="26606"/>
          <ac:picMkLst>
            <pc:docMk/>
            <pc:sldMk cId="59582380" sldId="265"/>
            <ac:picMk id="5" creationId="{7DB63E8A-BD33-4522-B436-DD64EE1B844B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16T21:06:16.108" v="962" actId="1076"/>
        <pc:sldMkLst>
          <pc:docMk/>
          <pc:sldMk cId="2700902110" sldId="266"/>
        </pc:sldMkLst>
        <pc:spChg chg="del">
          <ac:chgData name="Linda Hamel" userId="bc07e36d-03a1-4563-a9a2-cb229cb114a4" providerId="ADAL" clId="{422D7890-00E1-47FB-883D-DBB26D0E5BBD}" dt="2021-04-07T20:55:56.662" v="175"/>
          <ac:spMkLst>
            <pc:docMk/>
            <pc:sldMk cId="2700902110" sldId="266"/>
            <ac:spMk id="2" creationId="{11A3E26B-91B2-4034-B44D-138D20A7EC11}"/>
          </ac:spMkLst>
        </pc:spChg>
        <pc:spChg chg="del mod">
          <ac:chgData name="Linda Hamel" userId="bc07e36d-03a1-4563-a9a2-cb229cb114a4" providerId="ADAL" clId="{422D7890-00E1-47FB-883D-DBB26D0E5BBD}" dt="2021-04-07T20:59:00.849" v="191" actId="26606"/>
          <ac:spMkLst>
            <pc:docMk/>
            <pc:sldMk cId="2700902110" sldId="266"/>
            <ac:spMk id="3" creationId="{9D87F3B5-468C-4496-994C-552E2422C868}"/>
          </ac:spMkLst>
        </pc:spChg>
        <pc:spChg chg="add del mod">
          <ac:chgData name="Linda Hamel" userId="bc07e36d-03a1-4563-a9a2-cb229cb114a4" providerId="ADAL" clId="{422D7890-00E1-47FB-883D-DBB26D0E5BBD}" dt="2021-04-16T21:05:40.968" v="959"/>
          <ac:spMkLst>
            <pc:docMk/>
            <pc:sldMk cId="2700902110" sldId="266"/>
            <ac:spMk id="3" creationId="{EB3248BF-56FA-450C-A4DF-220549038674}"/>
          </ac:spMkLst>
        </pc:spChg>
        <pc:spChg chg="mod">
          <ac:chgData name="Linda Hamel" userId="bc07e36d-03a1-4563-a9a2-cb229cb114a4" providerId="ADAL" clId="{422D7890-00E1-47FB-883D-DBB26D0E5BBD}" dt="2021-04-07T20:56:12.782" v="176" actId="26606"/>
          <ac:spMkLst>
            <pc:docMk/>
            <pc:sldMk cId="2700902110" sldId="266"/>
            <ac:spMk id="4" creationId="{CB3E5531-4243-4CE0-8D6E-C411A26603D9}"/>
          </ac:spMkLst>
        </pc:spChg>
        <pc:spChg chg="del">
          <ac:chgData name="Linda Hamel" userId="bc07e36d-03a1-4563-a9a2-cb229cb114a4" providerId="ADAL" clId="{422D7890-00E1-47FB-883D-DBB26D0E5BBD}" dt="2021-04-07T20:56:12.782" v="176" actId="26606"/>
          <ac:spMkLst>
            <pc:docMk/>
            <pc:sldMk cId="2700902110" sldId="266"/>
            <ac:spMk id="5" creationId="{9A40CCE9-8A74-4981-9A42-181CF9EC66E0}"/>
          </ac:spMkLst>
        </pc:spChg>
        <pc:spChg chg="add del mod">
          <ac:chgData name="Linda Hamel" userId="bc07e36d-03a1-4563-a9a2-cb229cb114a4" providerId="ADAL" clId="{422D7890-00E1-47FB-883D-DBB26D0E5BBD}" dt="2021-04-07T20:59:00.849" v="191" actId="26606"/>
          <ac:spMkLst>
            <pc:docMk/>
            <pc:sldMk cId="2700902110" sldId="266"/>
            <ac:spMk id="11" creationId="{E6B19B21-2D5F-426E-A695-DDC62D6881D8}"/>
          </ac:spMkLst>
        </pc:spChg>
        <pc:spChg chg="add del mod">
          <ac:chgData name="Linda Hamel" userId="bc07e36d-03a1-4563-a9a2-cb229cb114a4" providerId="ADAL" clId="{422D7890-00E1-47FB-883D-DBB26D0E5BBD}" dt="2021-04-07T20:58:52.651" v="190"/>
          <ac:spMkLst>
            <pc:docMk/>
            <pc:sldMk cId="2700902110" sldId="266"/>
            <ac:spMk id="13" creationId="{3F510DAC-E8F5-4C93-8E5D-4F69F677E07D}"/>
          </ac:spMkLst>
        </pc:spChg>
        <pc:spChg chg="add del mod">
          <ac:chgData name="Linda Hamel" userId="bc07e36d-03a1-4563-a9a2-cb229cb114a4" providerId="ADAL" clId="{422D7890-00E1-47FB-883D-DBB26D0E5BBD}" dt="2021-04-16T21:05:45.641" v="960" actId="26606"/>
          <ac:spMkLst>
            <pc:docMk/>
            <pc:sldMk cId="2700902110" sldId="266"/>
            <ac:spMk id="16" creationId="{8636CA8D-8907-4AE8-8700-690E1C9CE4EE}"/>
          </ac:spMkLst>
        </pc:spChg>
        <pc:spChg chg="add mod">
          <ac:chgData name="Linda Hamel" userId="bc07e36d-03a1-4563-a9a2-cb229cb114a4" providerId="ADAL" clId="{422D7890-00E1-47FB-883D-DBB26D0E5BBD}" dt="2021-04-16T21:05:45.641" v="960" actId="26606"/>
          <ac:spMkLst>
            <pc:docMk/>
            <pc:sldMk cId="2700902110" sldId="266"/>
            <ac:spMk id="18" creationId="{5B4A3FEC-24C1-4853-ACF5-62239A6F2F91}"/>
          </ac:spMkLst>
        </pc:spChg>
        <pc:spChg chg="add">
          <ac:chgData name="Linda Hamel" userId="bc07e36d-03a1-4563-a9a2-cb229cb114a4" providerId="ADAL" clId="{422D7890-00E1-47FB-883D-DBB26D0E5BBD}" dt="2021-04-16T21:05:45.641" v="960" actId="26606"/>
          <ac:spMkLst>
            <pc:docMk/>
            <pc:sldMk cId="2700902110" sldId="266"/>
            <ac:spMk id="23" creationId="{B1148FA6-4D8B-46C8-B79D-A8A35804E74E}"/>
          </ac:spMkLst>
        </pc:spChg>
        <pc:picChg chg="add mod">
          <ac:chgData name="Linda Hamel" userId="bc07e36d-03a1-4563-a9a2-cb229cb114a4" providerId="ADAL" clId="{422D7890-00E1-47FB-883D-DBB26D0E5BBD}" dt="2021-04-16T21:06:16.108" v="962" actId="1076"/>
          <ac:picMkLst>
            <pc:docMk/>
            <pc:sldMk cId="2700902110" sldId="266"/>
            <ac:picMk id="5" creationId="{F423C415-3D98-477D-B48B-1B989E1A293F}"/>
          </ac:picMkLst>
        </pc:picChg>
        <pc:picChg chg="add mod ord">
          <ac:chgData name="Linda Hamel" userId="bc07e36d-03a1-4563-a9a2-cb229cb114a4" providerId="ADAL" clId="{422D7890-00E1-47FB-883D-DBB26D0E5BBD}" dt="2021-04-16T21:05:45.641" v="960" actId="26606"/>
          <ac:picMkLst>
            <pc:docMk/>
            <pc:sldMk cId="2700902110" sldId="266"/>
            <ac:picMk id="6" creationId="{B83793D2-2423-402B-AC14-827A7462ADB4}"/>
          </ac:picMkLst>
        </pc:picChg>
        <pc:picChg chg="add del mod">
          <ac:chgData name="Linda Hamel" userId="bc07e36d-03a1-4563-a9a2-cb229cb114a4" providerId="ADAL" clId="{422D7890-00E1-47FB-883D-DBB26D0E5BBD}" dt="2021-04-16T21:05:30.705" v="958" actId="21"/>
          <ac:picMkLst>
            <pc:docMk/>
            <pc:sldMk cId="2700902110" sldId="266"/>
            <ac:picMk id="9" creationId="{CA709F10-36B5-4899-BD16-7252929B0D49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09T16:53:40.683" v="450" actId="1076"/>
        <pc:sldMkLst>
          <pc:docMk/>
          <pc:sldMk cId="2628423821" sldId="267"/>
        </pc:sldMkLst>
        <pc:spChg chg="mod">
          <ac:chgData name="Linda Hamel" userId="bc07e36d-03a1-4563-a9a2-cb229cb114a4" providerId="ADAL" clId="{422D7890-00E1-47FB-883D-DBB26D0E5BBD}" dt="2021-04-09T16:49:07.229" v="411" actId="20577"/>
          <ac:spMkLst>
            <pc:docMk/>
            <pc:sldMk cId="2628423821" sldId="267"/>
            <ac:spMk id="2" creationId="{0F51D1EA-4F26-40AB-A477-6E1F7596F024}"/>
          </ac:spMkLst>
        </pc:spChg>
        <pc:spChg chg="mod">
          <ac:chgData name="Linda Hamel" userId="bc07e36d-03a1-4563-a9a2-cb229cb114a4" providerId="ADAL" clId="{422D7890-00E1-47FB-883D-DBB26D0E5BBD}" dt="2021-04-07T21:00:45.810" v="218" actId="26606"/>
          <ac:spMkLst>
            <pc:docMk/>
            <pc:sldMk cId="2628423821" sldId="267"/>
            <ac:spMk id="3" creationId="{A516AA03-0956-4ED4-BDC1-2F55B23C31E4}"/>
          </ac:spMkLst>
        </pc:spChg>
        <pc:spChg chg="del">
          <ac:chgData name="Linda Hamel" userId="bc07e36d-03a1-4563-a9a2-cb229cb114a4" providerId="ADAL" clId="{422D7890-00E1-47FB-883D-DBB26D0E5BBD}" dt="2021-04-07T21:00:45.810" v="218" actId="26606"/>
          <ac:spMkLst>
            <pc:docMk/>
            <pc:sldMk cId="2628423821" sldId="267"/>
            <ac:spMk id="4" creationId="{6E8A588C-58D6-40EA-B702-EF1AE3A5830B}"/>
          </ac:spMkLst>
        </pc:spChg>
        <pc:spChg chg="add del mod">
          <ac:chgData name="Linda Hamel" userId="bc07e36d-03a1-4563-a9a2-cb229cb114a4" providerId="ADAL" clId="{422D7890-00E1-47FB-883D-DBB26D0E5BBD}" dt="2021-04-09T16:42:50.804" v="351"/>
          <ac:spMkLst>
            <pc:docMk/>
            <pc:sldMk cId="2628423821" sldId="267"/>
            <ac:spMk id="5" creationId="{97C2BCA9-D659-4DFF-A812-31A72A427410}"/>
          </ac:spMkLst>
        </pc:spChg>
        <pc:spChg chg="del mod">
          <ac:chgData name="Linda Hamel" userId="bc07e36d-03a1-4563-a9a2-cb229cb114a4" providerId="ADAL" clId="{422D7890-00E1-47FB-883D-DBB26D0E5BBD}" dt="2021-04-07T21:00:41.618" v="217"/>
          <ac:spMkLst>
            <pc:docMk/>
            <pc:sldMk cId="2628423821" sldId="267"/>
            <ac:spMk id="5" creationId="{BB4BB603-0EFF-42AB-80A6-5B1701221E0F}"/>
          </ac:spMkLst>
        </pc:spChg>
        <pc:spChg chg="del">
          <ac:chgData name="Linda Hamel" userId="bc07e36d-03a1-4563-a9a2-cb229cb114a4" providerId="ADAL" clId="{422D7890-00E1-47FB-883D-DBB26D0E5BBD}" dt="2021-04-07T21:00:45.810" v="218" actId="26606"/>
          <ac:spMkLst>
            <pc:docMk/>
            <pc:sldMk cId="2628423821" sldId="267"/>
            <ac:spMk id="6" creationId="{8D1C6ACF-8B48-4422-815A-12017AEDE456}"/>
          </ac:spMkLst>
        </pc:spChg>
        <pc:spChg chg="add mod">
          <ac:chgData name="Linda Hamel" userId="bc07e36d-03a1-4563-a9a2-cb229cb114a4" providerId="ADAL" clId="{422D7890-00E1-47FB-883D-DBB26D0E5BBD}" dt="2021-04-07T21:01:38.432" v="250" actId="20577"/>
          <ac:spMkLst>
            <pc:docMk/>
            <pc:sldMk cId="2628423821" sldId="267"/>
            <ac:spMk id="12" creationId="{F0FA0615-4098-4CB7-8731-D8006F4D6AF3}"/>
          </ac:spMkLst>
        </pc:spChg>
        <pc:spChg chg="add mod">
          <ac:chgData name="Linda Hamel" userId="bc07e36d-03a1-4563-a9a2-cb229cb114a4" providerId="ADAL" clId="{422D7890-00E1-47FB-883D-DBB26D0E5BBD}" dt="2021-04-07T21:01:18.450" v="232" actId="20577"/>
          <ac:spMkLst>
            <pc:docMk/>
            <pc:sldMk cId="2628423821" sldId="267"/>
            <ac:spMk id="14" creationId="{D71A1D71-7069-4BC8-907A-E099C9C8BED4}"/>
          </ac:spMkLst>
        </pc:spChg>
        <pc:spChg chg="add mod">
          <ac:chgData name="Linda Hamel" userId="bc07e36d-03a1-4563-a9a2-cb229cb114a4" providerId="ADAL" clId="{422D7890-00E1-47FB-883D-DBB26D0E5BBD}" dt="2021-04-07T21:01:01.689" v="219" actId="5793"/>
          <ac:spMkLst>
            <pc:docMk/>
            <pc:sldMk cId="2628423821" sldId="267"/>
            <ac:spMk id="16" creationId="{8D22FDA1-A6A1-437C-96F9-56ADC297A55E}"/>
          </ac:spMkLst>
        </pc:spChg>
        <pc:picChg chg="add mod">
          <ac:chgData name="Linda Hamel" userId="bc07e36d-03a1-4563-a9a2-cb229cb114a4" providerId="ADAL" clId="{422D7890-00E1-47FB-883D-DBB26D0E5BBD}" dt="2021-04-09T16:42:50.804" v="351"/>
          <ac:picMkLst>
            <pc:docMk/>
            <pc:sldMk cId="2628423821" sldId="267"/>
            <ac:picMk id="6" creationId="{267C290F-7158-40B3-8846-295075B48E11}"/>
          </ac:picMkLst>
        </pc:picChg>
        <pc:picChg chg="add del mod">
          <ac:chgData name="Linda Hamel" userId="bc07e36d-03a1-4563-a9a2-cb229cb114a4" providerId="ADAL" clId="{422D7890-00E1-47FB-883D-DBB26D0E5BBD}" dt="2021-04-09T16:42:11.930" v="348" actId="21"/>
          <ac:picMkLst>
            <pc:docMk/>
            <pc:sldMk cId="2628423821" sldId="267"/>
            <ac:picMk id="7" creationId="{8825CFF4-7727-48A8-987D-0DA851D63FBA}"/>
          </ac:picMkLst>
        </pc:picChg>
        <pc:picChg chg="add mod">
          <ac:chgData name="Linda Hamel" userId="bc07e36d-03a1-4563-a9a2-cb229cb114a4" providerId="ADAL" clId="{422D7890-00E1-47FB-883D-DBB26D0E5BBD}" dt="2021-04-07T21:01:09.633" v="221" actId="1076"/>
          <ac:picMkLst>
            <pc:docMk/>
            <pc:sldMk cId="2628423821" sldId="267"/>
            <ac:picMk id="8" creationId="{5DA9577E-E19F-48E8-9B82-C905B98570F7}"/>
          </ac:picMkLst>
        </pc:picChg>
        <pc:picChg chg="add mod">
          <ac:chgData name="Linda Hamel" userId="bc07e36d-03a1-4563-a9a2-cb229cb114a4" providerId="ADAL" clId="{422D7890-00E1-47FB-883D-DBB26D0E5BBD}" dt="2021-04-07T21:04:07.735" v="308" actId="1076"/>
          <ac:picMkLst>
            <pc:docMk/>
            <pc:sldMk cId="2628423821" sldId="267"/>
            <ac:picMk id="9" creationId="{25D4232D-9DCE-4C05-8A33-02345892A981}"/>
          </ac:picMkLst>
        </pc:picChg>
        <pc:picChg chg="add mod">
          <ac:chgData name="Linda Hamel" userId="bc07e36d-03a1-4563-a9a2-cb229cb114a4" providerId="ADAL" clId="{422D7890-00E1-47FB-883D-DBB26D0E5BBD}" dt="2021-04-09T16:53:40.683" v="450" actId="1076"/>
          <ac:picMkLst>
            <pc:docMk/>
            <pc:sldMk cId="2628423821" sldId="267"/>
            <ac:picMk id="10" creationId="{8059F9C8-8AEE-42BD-8371-F1C0B3833C7C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07T21:11:55.940" v="346" actId="1076"/>
        <pc:sldMkLst>
          <pc:docMk/>
          <pc:sldMk cId="583325250" sldId="268"/>
        </pc:sldMkLst>
        <pc:spChg chg="del">
          <ac:chgData name="Linda Hamel" userId="bc07e36d-03a1-4563-a9a2-cb229cb114a4" providerId="ADAL" clId="{422D7890-00E1-47FB-883D-DBB26D0E5BBD}" dt="2021-04-07T21:08:34.283" v="312" actId="26606"/>
          <ac:spMkLst>
            <pc:docMk/>
            <pc:sldMk cId="583325250" sldId="268"/>
            <ac:spMk id="2" creationId="{B7880529-E831-4CC6-9C7E-9F2B511F56EC}"/>
          </ac:spMkLst>
        </pc:spChg>
        <pc:spChg chg="del">
          <ac:chgData name="Linda Hamel" userId="bc07e36d-03a1-4563-a9a2-cb229cb114a4" providerId="ADAL" clId="{422D7890-00E1-47FB-883D-DBB26D0E5BBD}" dt="2021-04-07T21:08:34.283" v="312" actId="26606"/>
          <ac:spMkLst>
            <pc:docMk/>
            <pc:sldMk cId="583325250" sldId="268"/>
            <ac:spMk id="3" creationId="{05E45C22-551E-4514-8D86-50A5BBCF3704}"/>
          </ac:spMkLst>
        </pc:spChg>
        <pc:spChg chg="del">
          <ac:chgData name="Linda Hamel" userId="bc07e36d-03a1-4563-a9a2-cb229cb114a4" providerId="ADAL" clId="{422D7890-00E1-47FB-883D-DBB26D0E5BBD}" dt="2021-04-07T21:08:34.283" v="312" actId="26606"/>
          <ac:spMkLst>
            <pc:docMk/>
            <pc:sldMk cId="583325250" sldId="268"/>
            <ac:spMk id="4" creationId="{8BBE700C-CF0E-4356-9C06-63FB177F6095}"/>
          </ac:spMkLst>
        </pc:spChg>
        <pc:spChg chg="del">
          <ac:chgData name="Linda Hamel" userId="bc07e36d-03a1-4563-a9a2-cb229cb114a4" providerId="ADAL" clId="{422D7890-00E1-47FB-883D-DBB26D0E5BBD}" dt="2021-04-07T21:08:34.283" v="312" actId="26606"/>
          <ac:spMkLst>
            <pc:docMk/>
            <pc:sldMk cId="583325250" sldId="268"/>
            <ac:spMk id="5" creationId="{B1A49CDB-8D30-4FC4-8CE3-DFDD535128DF}"/>
          </ac:spMkLst>
        </pc:spChg>
        <pc:spChg chg="add mod">
          <ac:chgData name="Linda Hamel" userId="bc07e36d-03a1-4563-a9a2-cb229cb114a4" providerId="ADAL" clId="{422D7890-00E1-47FB-883D-DBB26D0E5BBD}" dt="2021-04-07T21:08:46.864" v="322" actId="20577"/>
          <ac:spMkLst>
            <pc:docMk/>
            <pc:sldMk cId="583325250" sldId="268"/>
            <ac:spMk id="11" creationId="{FA0776CC-A9A2-4471-A091-01588A88DF56}"/>
          </ac:spMkLst>
        </pc:spChg>
        <pc:spChg chg="add mod">
          <ac:chgData name="Linda Hamel" userId="bc07e36d-03a1-4563-a9a2-cb229cb114a4" providerId="ADAL" clId="{422D7890-00E1-47FB-883D-DBB26D0E5BBD}" dt="2021-04-07T21:08:57.163" v="343" actId="20577"/>
          <ac:spMkLst>
            <pc:docMk/>
            <pc:sldMk cId="583325250" sldId="268"/>
            <ac:spMk id="13" creationId="{EDE63C90-2D1B-44F9-B5D5-0A8448024155}"/>
          </ac:spMkLst>
        </pc:spChg>
        <pc:picChg chg="add mod">
          <ac:chgData name="Linda Hamel" userId="bc07e36d-03a1-4563-a9a2-cb229cb114a4" providerId="ADAL" clId="{422D7890-00E1-47FB-883D-DBB26D0E5BBD}" dt="2021-04-07T21:08:34.283" v="312" actId="26606"/>
          <ac:picMkLst>
            <pc:docMk/>
            <pc:sldMk cId="583325250" sldId="268"/>
            <ac:picMk id="6" creationId="{F869000D-3BF6-40A8-A65C-EB170FB629EA}"/>
          </ac:picMkLst>
        </pc:picChg>
        <pc:picChg chg="add mod">
          <ac:chgData name="Linda Hamel" userId="bc07e36d-03a1-4563-a9a2-cb229cb114a4" providerId="ADAL" clId="{422D7890-00E1-47FB-883D-DBB26D0E5BBD}" dt="2021-04-07T21:11:55.940" v="346" actId="1076"/>
          <ac:picMkLst>
            <pc:docMk/>
            <pc:sldMk cId="583325250" sldId="268"/>
            <ac:picMk id="7" creationId="{ACA5BEDB-D6AA-4FC6-881A-3B7780B6DF03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09T16:57:31.700" v="532" actId="20577"/>
        <pc:sldMkLst>
          <pc:docMk/>
          <pc:sldMk cId="67891426" sldId="269"/>
        </pc:sldMkLst>
        <pc:spChg chg="mod ord">
          <ac:chgData name="Linda Hamel" userId="bc07e36d-03a1-4563-a9a2-cb229cb114a4" providerId="ADAL" clId="{422D7890-00E1-47FB-883D-DBB26D0E5BBD}" dt="2021-04-09T16:55:40.601" v="489" actId="26606"/>
          <ac:spMkLst>
            <pc:docMk/>
            <pc:sldMk cId="67891426" sldId="269"/>
            <ac:spMk id="2" creationId="{72506C2B-6096-449B-A8F8-D9BF906AB3A2}"/>
          </ac:spMkLst>
        </pc:spChg>
        <pc:spChg chg="del">
          <ac:chgData name="Linda Hamel" userId="bc07e36d-03a1-4563-a9a2-cb229cb114a4" providerId="ADAL" clId="{422D7890-00E1-47FB-883D-DBB26D0E5BBD}" dt="2021-04-09T16:55:34.063" v="488"/>
          <ac:spMkLst>
            <pc:docMk/>
            <pc:sldMk cId="67891426" sldId="269"/>
            <ac:spMk id="3" creationId="{CBFFA210-F424-4C12-99C1-C97B26D6CD4C}"/>
          </ac:spMkLst>
        </pc:spChg>
        <pc:spChg chg="mod">
          <ac:chgData name="Linda Hamel" userId="bc07e36d-03a1-4563-a9a2-cb229cb114a4" providerId="ADAL" clId="{422D7890-00E1-47FB-883D-DBB26D0E5BBD}" dt="2021-04-09T16:55:59.860" v="506" actId="122"/>
          <ac:spMkLst>
            <pc:docMk/>
            <pc:sldMk cId="67891426" sldId="269"/>
            <ac:spMk id="4" creationId="{9E2A8654-5B9D-4E68-A66A-E5321172CF6F}"/>
          </ac:spMkLst>
        </pc:spChg>
        <pc:spChg chg="add mod">
          <ac:chgData name="Linda Hamel" userId="bc07e36d-03a1-4563-a9a2-cb229cb114a4" providerId="ADAL" clId="{422D7890-00E1-47FB-883D-DBB26D0E5BBD}" dt="2021-04-09T16:57:31.700" v="532" actId="20577"/>
          <ac:spMkLst>
            <pc:docMk/>
            <pc:sldMk cId="67891426" sldId="269"/>
            <ac:spMk id="10" creationId="{3C1DED60-406E-4EFF-8DB5-C4CF0C6FB7A3}"/>
          </ac:spMkLst>
        </pc:spChg>
        <pc:spChg chg="add mod">
          <ac:chgData name="Linda Hamel" userId="bc07e36d-03a1-4563-a9a2-cb229cb114a4" providerId="ADAL" clId="{422D7890-00E1-47FB-883D-DBB26D0E5BBD}" dt="2021-04-09T16:55:40.601" v="489" actId="26606"/>
          <ac:spMkLst>
            <pc:docMk/>
            <pc:sldMk cId="67891426" sldId="269"/>
            <ac:spMk id="12" creationId="{BA0A144D-B6EB-4DAD-A137-F819ED80F48F}"/>
          </ac:spMkLst>
        </pc:spChg>
        <pc:picChg chg="add mod ord">
          <ac:chgData name="Linda Hamel" userId="bc07e36d-03a1-4563-a9a2-cb229cb114a4" providerId="ADAL" clId="{422D7890-00E1-47FB-883D-DBB26D0E5BBD}" dt="2021-04-09T16:55:40.601" v="489" actId="26606"/>
          <ac:picMkLst>
            <pc:docMk/>
            <pc:sldMk cId="67891426" sldId="269"/>
            <ac:picMk id="5" creationId="{CCB5DA96-0BC2-4A6B-90F3-23B444AE4943}"/>
          </ac:picMkLst>
        </pc:picChg>
        <pc:picChg chg="add mod">
          <ac:chgData name="Linda Hamel" userId="bc07e36d-03a1-4563-a9a2-cb229cb114a4" providerId="ADAL" clId="{422D7890-00E1-47FB-883D-DBB26D0E5BBD}" dt="2021-04-09T16:57:24.871" v="520" actId="1076"/>
          <ac:picMkLst>
            <pc:docMk/>
            <pc:sldMk cId="67891426" sldId="269"/>
            <ac:picMk id="6" creationId="{EFBF3C98-DEF2-4353-A4EB-1A2F961C9D14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14T21:12:30.038" v="842" actId="1076"/>
        <pc:sldMkLst>
          <pc:docMk/>
          <pc:sldMk cId="1377273963" sldId="270"/>
        </pc:sldMkLst>
        <pc:spChg chg="del">
          <ac:chgData name="Linda Hamel" userId="bc07e36d-03a1-4563-a9a2-cb229cb114a4" providerId="ADAL" clId="{422D7890-00E1-47FB-883D-DBB26D0E5BBD}" dt="2021-04-09T16:58:44.645" v="534"/>
          <ac:spMkLst>
            <pc:docMk/>
            <pc:sldMk cId="1377273963" sldId="270"/>
            <ac:spMk id="2" creationId="{A3705FA9-5A3A-4FF5-98BB-7FF406AFD3F9}"/>
          </ac:spMkLst>
        </pc:spChg>
        <pc:spChg chg="del mod">
          <ac:chgData name="Linda Hamel" userId="bc07e36d-03a1-4563-a9a2-cb229cb114a4" providerId="ADAL" clId="{422D7890-00E1-47FB-883D-DBB26D0E5BBD}" dt="2021-04-09T17:00:15.989" v="552" actId="26606"/>
          <ac:spMkLst>
            <pc:docMk/>
            <pc:sldMk cId="1377273963" sldId="270"/>
            <ac:spMk id="3" creationId="{0DAAAA5E-27E7-489C-8C1C-DC3EA8B54FC9}"/>
          </ac:spMkLst>
        </pc:spChg>
        <pc:spChg chg="mod">
          <ac:chgData name="Linda Hamel" userId="bc07e36d-03a1-4563-a9a2-cb229cb114a4" providerId="ADAL" clId="{422D7890-00E1-47FB-883D-DBB26D0E5BBD}" dt="2021-04-09T17:00:15.989" v="552" actId="26606"/>
          <ac:spMkLst>
            <pc:docMk/>
            <pc:sldMk cId="1377273963" sldId="270"/>
            <ac:spMk id="4" creationId="{5F0EF346-A910-4136-997F-2BFF713A1BE3}"/>
          </ac:spMkLst>
        </pc:spChg>
        <pc:spChg chg="del">
          <ac:chgData name="Linda Hamel" userId="bc07e36d-03a1-4563-a9a2-cb229cb114a4" providerId="ADAL" clId="{422D7890-00E1-47FB-883D-DBB26D0E5BBD}" dt="2021-04-09T16:58:51.525" v="535" actId="26606"/>
          <ac:spMkLst>
            <pc:docMk/>
            <pc:sldMk cId="1377273963" sldId="270"/>
            <ac:spMk id="5" creationId="{C66C061C-8FDC-4A97-81CE-7D355E64857F}"/>
          </ac:spMkLst>
        </pc:spChg>
        <pc:spChg chg="add del mod">
          <ac:chgData name="Linda Hamel" userId="bc07e36d-03a1-4563-a9a2-cb229cb114a4" providerId="ADAL" clId="{422D7890-00E1-47FB-883D-DBB26D0E5BBD}" dt="2021-04-09T17:00:15.989" v="552" actId="26606"/>
          <ac:spMkLst>
            <pc:docMk/>
            <pc:sldMk cId="1377273963" sldId="270"/>
            <ac:spMk id="11" creationId="{3AE2537F-815A-4E0F-A400-9D7AACC06C87}"/>
          </ac:spMkLst>
        </pc:spChg>
        <pc:spChg chg="add mod">
          <ac:chgData name="Linda Hamel" userId="bc07e36d-03a1-4563-a9a2-cb229cb114a4" providerId="ADAL" clId="{422D7890-00E1-47FB-883D-DBB26D0E5BBD}" dt="2021-04-14T21:11:38.196" v="821" actId="20577"/>
          <ac:spMkLst>
            <pc:docMk/>
            <pc:sldMk cId="1377273963" sldId="270"/>
            <ac:spMk id="13" creationId="{0FEB32C9-E831-4140-ADBC-3DA91952B441}"/>
          </ac:spMkLst>
        </pc:spChg>
        <pc:spChg chg="add mod">
          <ac:chgData name="Linda Hamel" userId="bc07e36d-03a1-4563-a9a2-cb229cb114a4" providerId="ADAL" clId="{422D7890-00E1-47FB-883D-DBB26D0E5BBD}" dt="2021-04-09T17:18:11.327" v="663" actId="1076"/>
          <ac:spMkLst>
            <pc:docMk/>
            <pc:sldMk cId="1377273963" sldId="270"/>
            <ac:spMk id="18" creationId="{43657B0D-1356-4B9D-92B2-2F7C34EFE2AA}"/>
          </ac:spMkLst>
        </pc:spChg>
        <pc:picChg chg="add mod">
          <ac:chgData name="Linda Hamel" userId="bc07e36d-03a1-4563-a9a2-cb229cb114a4" providerId="ADAL" clId="{422D7890-00E1-47FB-883D-DBB26D0E5BBD}" dt="2021-04-14T21:12:30.038" v="842" actId="1076"/>
          <ac:picMkLst>
            <pc:docMk/>
            <pc:sldMk cId="1377273963" sldId="270"/>
            <ac:picMk id="2" creationId="{0D5F67C4-11C1-4923-8694-B6BBB2FC4F61}"/>
          </ac:picMkLst>
        </pc:picChg>
        <pc:picChg chg="add mod ord">
          <ac:chgData name="Linda Hamel" userId="bc07e36d-03a1-4563-a9a2-cb229cb114a4" providerId="ADAL" clId="{422D7890-00E1-47FB-883D-DBB26D0E5BBD}" dt="2021-04-09T17:18:13.146" v="664" actId="1076"/>
          <ac:picMkLst>
            <pc:docMk/>
            <pc:sldMk cId="1377273963" sldId="270"/>
            <ac:picMk id="6" creationId="{2A86B979-AB54-47FF-B309-48649AEB14C2}"/>
          </ac:picMkLst>
        </pc:picChg>
        <pc:picChg chg="add del">
          <ac:chgData name="Linda Hamel" userId="bc07e36d-03a1-4563-a9a2-cb229cb114a4" providerId="ADAL" clId="{422D7890-00E1-47FB-883D-DBB26D0E5BBD}" dt="2021-04-09T16:59:55.746" v="548" actId="21"/>
          <ac:picMkLst>
            <pc:docMk/>
            <pc:sldMk cId="1377273963" sldId="270"/>
            <ac:picMk id="7" creationId="{A37A7753-8870-4BF7-820B-9E418627BCFE}"/>
          </ac:picMkLst>
        </pc:picChg>
        <pc:picChg chg="add mod">
          <ac:chgData name="Linda Hamel" userId="bc07e36d-03a1-4563-a9a2-cb229cb114a4" providerId="ADAL" clId="{422D7890-00E1-47FB-883D-DBB26D0E5BBD}" dt="2021-04-14T21:12:14.977" v="836" actId="1076"/>
          <ac:picMkLst>
            <pc:docMk/>
            <pc:sldMk cId="1377273963" sldId="270"/>
            <ac:picMk id="8" creationId="{0BF7B01E-F27B-4E1D-882B-32C49FB74A87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09T21:00:46.198" v="799" actId="20577"/>
        <pc:sldMkLst>
          <pc:docMk/>
          <pc:sldMk cId="1449562261" sldId="271"/>
        </pc:sldMkLst>
        <pc:spChg chg="del">
          <ac:chgData name="Linda Hamel" userId="bc07e36d-03a1-4563-a9a2-cb229cb114a4" providerId="ADAL" clId="{422D7890-00E1-47FB-883D-DBB26D0E5BBD}" dt="2021-04-09T20:55:39.078" v="732" actId="26606"/>
          <ac:spMkLst>
            <pc:docMk/>
            <pc:sldMk cId="1449562261" sldId="271"/>
            <ac:spMk id="2" creationId="{424C5FFB-773F-45EE-B65B-00A7EFE31560}"/>
          </ac:spMkLst>
        </pc:spChg>
        <pc:spChg chg="del mod">
          <ac:chgData name="Linda Hamel" userId="bc07e36d-03a1-4563-a9a2-cb229cb114a4" providerId="ADAL" clId="{422D7890-00E1-47FB-883D-DBB26D0E5BBD}" dt="2021-04-09T20:56:44.140" v="747" actId="26606"/>
          <ac:spMkLst>
            <pc:docMk/>
            <pc:sldMk cId="1449562261" sldId="271"/>
            <ac:spMk id="3" creationId="{EF9906D8-7794-4A1B-8E7A-5CC4CAA1F6DD}"/>
          </ac:spMkLst>
        </pc:spChg>
        <pc:spChg chg="mod">
          <ac:chgData name="Linda Hamel" userId="bc07e36d-03a1-4563-a9a2-cb229cb114a4" providerId="ADAL" clId="{422D7890-00E1-47FB-883D-DBB26D0E5BBD}" dt="2021-04-09T20:55:39.078" v="732" actId="26606"/>
          <ac:spMkLst>
            <pc:docMk/>
            <pc:sldMk cId="1449562261" sldId="271"/>
            <ac:spMk id="4" creationId="{B87CFCB9-F158-45A8-BAC4-F415541708B0}"/>
          </ac:spMkLst>
        </pc:spChg>
        <pc:spChg chg="del">
          <ac:chgData name="Linda Hamel" userId="bc07e36d-03a1-4563-a9a2-cb229cb114a4" providerId="ADAL" clId="{422D7890-00E1-47FB-883D-DBB26D0E5BBD}" dt="2021-04-09T20:55:39.078" v="732" actId="26606"/>
          <ac:spMkLst>
            <pc:docMk/>
            <pc:sldMk cId="1449562261" sldId="271"/>
            <ac:spMk id="5" creationId="{845EECBF-5183-47D1-8FF7-8A0C159C8615}"/>
          </ac:spMkLst>
        </pc:spChg>
        <pc:spChg chg="del">
          <ac:chgData name="Linda Hamel" userId="bc07e36d-03a1-4563-a9a2-cb229cb114a4" providerId="ADAL" clId="{422D7890-00E1-47FB-883D-DBB26D0E5BBD}" dt="2021-04-09T20:55:39.078" v="732" actId="26606"/>
          <ac:spMkLst>
            <pc:docMk/>
            <pc:sldMk cId="1449562261" sldId="271"/>
            <ac:spMk id="6" creationId="{72650327-010A-404C-8F58-F4EE0053044D}"/>
          </ac:spMkLst>
        </pc:spChg>
        <pc:spChg chg="del">
          <ac:chgData name="Linda Hamel" userId="bc07e36d-03a1-4563-a9a2-cb229cb114a4" providerId="ADAL" clId="{422D7890-00E1-47FB-883D-DBB26D0E5BBD}" dt="2021-04-09T20:55:34.031" v="731"/>
          <ac:spMkLst>
            <pc:docMk/>
            <pc:sldMk cId="1449562261" sldId="271"/>
            <ac:spMk id="7" creationId="{74BB37EE-368A-4F23-988E-D5E8440089F4}"/>
          </ac:spMkLst>
        </pc:spChg>
        <pc:spChg chg="add del mod">
          <ac:chgData name="Linda Hamel" userId="bc07e36d-03a1-4563-a9a2-cb229cb114a4" providerId="ADAL" clId="{422D7890-00E1-47FB-883D-DBB26D0E5BBD}" dt="2021-04-09T20:56:05.209" v="734" actId="26606"/>
          <ac:spMkLst>
            <pc:docMk/>
            <pc:sldMk cId="1449562261" sldId="271"/>
            <ac:spMk id="13" creationId="{358CB364-4BE9-4FBD-AE73-C3180BC62278}"/>
          </ac:spMkLst>
        </pc:spChg>
        <pc:spChg chg="add del mod">
          <ac:chgData name="Linda Hamel" userId="bc07e36d-03a1-4563-a9a2-cb229cb114a4" providerId="ADAL" clId="{422D7890-00E1-47FB-883D-DBB26D0E5BBD}" dt="2021-04-09T20:55:58.819" v="733"/>
          <ac:spMkLst>
            <pc:docMk/>
            <pc:sldMk cId="1449562261" sldId="271"/>
            <ac:spMk id="15" creationId="{B7A91513-352A-4A55-B6F7-D0C3239255CA}"/>
          </ac:spMkLst>
        </pc:spChg>
        <pc:spChg chg="add mod">
          <ac:chgData name="Linda Hamel" userId="bc07e36d-03a1-4563-a9a2-cb229cb114a4" providerId="ADAL" clId="{422D7890-00E1-47FB-883D-DBB26D0E5BBD}" dt="2021-04-09T20:56:44.140" v="747" actId="26606"/>
          <ac:spMkLst>
            <pc:docMk/>
            <pc:sldMk cId="1449562261" sldId="271"/>
            <ac:spMk id="18" creationId="{BC2E61A5-1E27-4D92-BB08-31A7B9106667}"/>
          </ac:spMkLst>
        </pc:spChg>
        <pc:spChg chg="add mod">
          <ac:chgData name="Linda Hamel" userId="bc07e36d-03a1-4563-a9a2-cb229cb114a4" providerId="ADAL" clId="{422D7890-00E1-47FB-883D-DBB26D0E5BBD}" dt="2021-04-09T21:00:46.198" v="799" actId="20577"/>
          <ac:spMkLst>
            <pc:docMk/>
            <pc:sldMk cId="1449562261" sldId="271"/>
            <ac:spMk id="23" creationId="{FAC5DC5C-C806-4519-A44D-456163EDCEEC}"/>
          </ac:spMkLst>
        </pc:spChg>
        <pc:picChg chg="add mod">
          <ac:chgData name="Linda Hamel" userId="bc07e36d-03a1-4563-a9a2-cb229cb114a4" providerId="ADAL" clId="{422D7890-00E1-47FB-883D-DBB26D0E5BBD}" dt="2021-04-09T20:55:39.078" v="732" actId="26606"/>
          <ac:picMkLst>
            <pc:docMk/>
            <pc:sldMk cId="1449562261" sldId="271"/>
            <ac:picMk id="8" creationId="{4FD6C4F2-45EA-4C63-9182-2F1698E2C596}"/>
          </ac:picMkLst>
        </pc:picChg>
        <pc:picChg chg="add mod">
          <ac:chgData name="Linda Hamel" userId="bc07e36d-03a1-4563-a9a2-cb229cb114a4" providerId="ADAL" clId="{422D7890-00E1-47FB-883D-DBB26D0E5BBD}" dt="2021-04-09T20:56:05.209" v="734" actId="26606"/>
          <ac:picMkLst>
            <pc:docMk/>
            <pc:sldMk cId="1449562261" sldId="271"/>
            <ac:picMk id="9" creationId="{FA1416A1-D915-4491-9D3F-41BFC7B94DF6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09T21:02:14.846" v="816" actId="1076"/>
        <pc:sldMkLst>
          <pc:docMk/>
          <pc:sldMk cId="1479711838" sldId="272"/>
        </pc:sldMkLst>
        <pc:spChg chg="del mod">
          <ac:chgData name="Linda Hamel" userId="bc07e36d-03a1-4563-a9a2-cb229cb114a4" providerId="ADAL" clId="{422D7890-00E1-47FB-883D-DBB26D0E5BBD}" dt="2021-04-09T20:59:45.417" v="785" actId="478"/>
          <ac:spMkLst>
            <pc:docMk/>
            <pc:sldMk cId="1479711838" sldId="272"/>
            <ac:spMk id="2" creationId="{829F8419-D11D-4B7D-9F7C-6F91BA379CC9}"/>
          </ac:spMkLst>
        </pc:spChg>
        <pc:spChg chg="mod">
          <ac:chgData name="Linda Hamel" userId="bc07e36d-03a1-4563-a9a2-cb229cb114a4" providerId="ADAL" clId="{422D7890-00E1-47FB-883D-DBB26D0E5BBD}" dt="2021-04-09T21:00:01.475" v="786" actId="26606"/>
          <ac:spMkLst>
            <pc:docMk/>
            <pc:sldMk cId="1479711838" sldId="272"/>
            <ac:spMk id="3" creationId="{3E06C222-A5E4-4DA8-93D8-E6F5113EE8DC}"/>
          </ac:spMkLst>
        </pc:spChg>
        <pc:spChg chg="del">
          <ac:chgData name="Linda Hamel" userId="bc07e36d-03a1-4563-a9a2-cb229cb114a4" providerId="ADAL" clId="{422D7890-00E1-47FB-883D-DBB26D0E5BBD}" dt="2021-04-09T20:57:40.194" v="752" actId="26606"/>
          <ac:spMkLst>
            <pc:docMk/>
            <pc:sldMk cId="1479711838" sldId="272"/>
            <ac:spMk id="4" creationId="{83E1E490-636D-4E85-AEAE-D427D9D51BA5}"/>
          </ac:spMkLst>
        </pc:spChg>
        <pc:spChg chg="del">
          <ac:chgData name="Linda Hamel" userId="bc07e36d-03a1-4563-a9a2-cb229cb114a4" providerId="ADAL" clId="{422D7890-00E1-47FB-883D-DBB26D0E5BBD}" dt="2021-04-09T20:57:36.234" v="751"/>
          <ac:spMkLst>
            <pc:docMk/>
            <pc:sldMk cId="1479711838" sldId="272"/>
            <ac:spMk id="5" creationId="{44FA11AC-25F2-418B-8B1D-08787DD4A560}"/>
          </ac:spMkLst>
        </pc:spChg>
        <pc:spChg chg="del">
          <ac:chgData name="Linda Hamel" userId="bc07e36d-03a1-4563-a9a2-cb229cb114a4" providerId="ADAL" clId="{422D7890-00E1-47FB-883D-DBB26D0E5BBD}" dt="2021-04-09T20:57:40.194" v="752" actId="26606"/>
          <ac:spMkLst>
            <pc:docMk/>
            <pc:sldMk cId="1479711838" sldId="272"/>
            <ac:spMk id="6" creationId="{8087AF1A-17E1-4B45-A413-FC54FF5B5F69}"/>
          </ac:spMkLst>
        </pc:spChg>
        <pc:spChg chg="add mod ord">
          <ac:chgData name="Linda Hamel" userId="bc07e36d-03a1-4563-a9a2-cb229cb114a4" providerId="ADAL" clId="{422D7890-00E1-47FB-883D-DBB26D0E5BBD}" dt="2021-04-09T21:00:01.475" v="786" actId="26606"/>
          <ac:spMkLst>
            <pc:docMk/>
            <pc:sldMk cId="1479711838" sldId="272"/>
            <ac:spMk id="12" creationId="{099E215D-A5F6-4B92-846B-9194D00369BB}"/>
          </ac:spMkLst>
        </pc:spChg>
        <pc:spChg chg="add del mod">
          <ac:chgData name="Linda Hamel" userId="bc07e36d-03a1-4563-a9a2-cb229cb114a4" providerId="ADAL" clId="{422D7890-00E1-47FB-883D-DBB26D0E5BBD}" dt="2021-04-09T21:00:01.475" v="786" actId="26606"/>
          <ac:spMkLst>
            <pc:docMk/>
            <pc:sldMk cId="1479711838" sldId="272"/>
            <ac:spMk id="14" creationId="{07FF554C-FAA3-41D8-B70E-49C165726365}"/>
          </ac:spMkLst>
        </pc:spChg>
        <pc:spChg chg="add del mod">
          <ac:chgData name="Linda Hamel" userId="bc07e36d-03a1-4563-a9a2-cb229cb114a4" providerId="ADAL" clId="{422D7890-00E1-47FB-883D-DBB26D0E5BBD}" dt="2021-04-09T21:00:01.475" v="786" actId="26606"/>
          <ac:spMkLst>
            <pc:docMk/>
            <pc:sldMk cId="1479711838" sldId="272"/>
            <ac:spMk id="16" creationId="{D4F90487-D771-48A7-9A1F-7FB70DBF5E0E}"/>
          </ac:spMkLst>
        </pc:spChg>
        <pc:spChg chg="add mod">
          <ac:chgData name="Linda Hamel" userId="bc07e36d-03a1-4563-a9a2-cb229cb114a4" providerId="ADAL" clId="{422D7890-00E1-47FB-883D-DBB26D0E5BBD}" dt="2021-04-09T21:00:26.172" v="787" actId="20577"/>
          <ac:spMkLst>
            <pc:docMk/>
            <pc:sldMk cId="1479711838" sldId="272"/>
            <ac:spMk id="21" creationId="{1819F0B0-88A7-4C62-9C77-4E704D81710F}"/>
          </ac:spMkLst>
        </pc:spChg>
        <pc:spChg chg="add mod">
          <ac:chgData name="Linda Hamel" userId="bc07e36d-03a1-4563-a9a2-cb229cb114a4" providerId="ADAL" clId="{422D7890-00E1-47FB-883D-DBB26D0E5BBD}" dt="2021-04-09T21:00:01.475" v="786" actId="26606"/>
          <ac:spMkLst>
            <pc:docMk/>
            <pc:sldMk cId="1479711838" sldId="272"/>
            <ac:spMk id="23" creationId="{89E1FF65-A89B-4567-B479-80E7E448184D}"/>
          </ac:spMkLst>
        </pc:spChg>
        <pc:spChg chg="add mod">
          <ac:chgData name="Linda Hamel" userId="bc07e36d-03a1-4563-a9a2-cb229cb114a4" providerId="ADAL" clId="{422D7890-00E1-47FB-883D-DBB26D0E5BBD}" dt="2021-04-09T21:00:01.475" v="786" actId="26606"/>
          <ac:spMkLst>
            <pc:docMk/>
            <pc:sldMk cId="1479711838" sldId="272"/>
            <ac:spMk id="25" creationId="{2019742D-0388-4F48-BE6B-4451BECFBA98}"/>
          </ac:spMkLst>
        </pc:spChg>
        <pc:picChg chg="add mod">
          <ac:chgData name="Linda Hamel" userId="bc07e36d-03a1-4563-a9a2-cb229cb114a4" providerId="ADAL" clId="{422D7890-00E1-47FB-883D-DBB26D0E5BBD}" dt="2021-04-09T21:00:01.475" v="786" actId="26606"/>
          <ac:picMkLst>
            <pc:docMk/>
            <pc:sldMk cId="1479711838" sldId="272"/>
            <ac:picMk id="7" creationId="{88B100FB-3D14-4294-B448-4FB32955CFDE}"/>
          </ac:picMkLst>
        </pc:picChg>
        <pc:picChg chg="add del mod ord">
          <ac:chgData name="Linda Hamel" userId="bc07e36d-03a1-4563-a9a2-cb229cb114a4" providerId="ADAL" clId="{422D7890-00E1-47FB-883D-DBB26D0E5BBD}" dt="2021-04-09T21:01:33.405" v="814" actId="478"/>
          <ac:picMkLst>
            <pc:docMk/>
            <pc:sldMk cId="1479711838" sldId="272"/>
            <ac:picMk id="8" creationId="{15CD3BF1-7F7A-48B9-8109-A62924B00F8C}"/>
          </ac:picMkLst>
        </pc:picChg>
        <pc:picChg chg="add mod">
          <ac:chgData name="Linda Hamel" userId="bc07e36d-03a1-4563-a9a2-cb229cb114a4" providerId="ADAL" clId="{422D7890-00E1-47FB-883D-DBB26D0E5BBD}" dt="2021-04-09T21:02:14.846" v="816" actId="1076"/>
          <ac:picMkLst>
            <pc:docMk/>
            <pc:sldMk cId="1479711838" sldId="272"/>
            <ac:picMk id="9" creationId="{F00E1463-5679-440C-9CC5-8BD8944BE3AF}"/>
          </ac:picMkLst>
        </pc:picChg>
      </pc:sldChg>
      <pc:sldChg chg="new del">
        <pc:chgData name="Linda Hamel" userId="bc07e36d-03a1-4563-a9a2-cb229cb114a4" providerId="ADAL" clId="{422D7890-00E1-47FB-883D-DBB26D0E5BBD}" dt="2021-04-09T20:57:08.508" v="749" actId="2696"/>
        <pc:sldMkLst>
          <pc:docMk/>
          <pc:sldMk cId="1831054070" sldId="272"/>
        </pc:sldMkLst>
      </pc:sldChg>
      <pc:sldChg chg="addSp delSp modSp new mod">
        <pc:chgData name="Linda Hamel" userId="bc07e36d-03a1-4563-a9a2-cb229cb114a4" providerId="ADAL" clId="{422D7890-00E1-47FB-883D-DBB26D0E5BBD}" dt="2021-04-22T20:47:43.559" v="1305" actId="1076"/>
        <pc:sldMkLst>
          <pc:docMk/>
          <pc:sldMk cId="374087232" sldId="273"/>
        </pc:sldMkLst>
        <pc:spChg chg="mod">
          <ac:chgData name="Linda Hamel" userId="bc07e36d-03a1-4563-a9a2-cb229cb114a4" providerId="ADAL" clId="{422D7890-00E1-47FB-883D-DBB26D0E5BBD}" dt="2021-04-14T21:13:22.654" v="889" actId="20577"/>
          <ac:spMkLst>
            <pc:docMk/>
            <pc:sldMk cId="374087232" sldId="273"/>
            <ac:spMk id="2" creationId="{8B189ADF-CCAF-4CA5-A412-115FD0BB6D92}"/>
          </ac:spMkLst>
        </pc:spChg>
        <pc:spChg chg="mod">
          <ac:chgData name="Linda Hamel" userId="bc07e36d-03a1-4563-a9a2-cb229cb114a4" providerId="ADAL" clId="{422D7890-00E1-47FB-883D-DBB26D0E5BBD}" dt="2021-04-14T21:13:53.927" v="892" actId="20577"/>
          <ac:spMkLst>
            <pc:docMk/>
            <pc:sldMk cId="374087232" sldId="273"/>
            <ac:spMk id="3" creationId="{937FFD03-34EA-4A89-A2C9-AE2CDEC0EE6B}"/>
          </ac:spMkLst>
        </pc:spChg>
        <pc:spChg chg="mod">
          <ac:chgData name="Linda Hamel" userId="bc07e36d-03a1-4563-a9a2-cb229cb114a4" providerId="ADAL" clId="{422D7890-00E1-47FB-883D-DBB26D0E5BBD}" dt="2021-04-14T21:13:08.530" v="857" actId="20577"/>
          <ac:spMkLst>
            <pc:docMk/>
            <pc:sldMk cId="374087232" sldId="273"/>
            <ac:spMk id="5" creationId="{9559E340-397F-48BE-8407-287538B85759}"/>
          </ac:spMkLst>
        </pc:spChg>
        <pc:spChg chg="del">
          <ac:chgData name="Linda Hamel" userId="bc07e36d-03a1-4563-a9a2-cb229cb114a4" providerId="ADAL" clId="{422D7890-00E1-47FB-883D-DBB26D0E5BBD}" dt="2021-04-14T21:14:20.246" v="893"/>
          <ac:spMkLst>
            <pc:docMk/>
            <pc:sldMk cId="374087232" sldId="273"/>
            <ac:spMk id="7" creationId="{FC4DD232-28EA-4A88-AECD-1067E13FEBDC}"/>
          </ac:spMkLst>
        </pc:spChg>
        <pc:picChg chg="add mod">
          <ac:chgData name="Linda Hamel" userId="bc07e36d-03a1-4563-a9a2-cb229cb114a4" providerId="ADAL" clId="{422D7890-00E1-47FB-883D-DBB26D0E5BBD}" dt="2021-04-22T20:47:43.559" v="1305" actId="1076"/>
          <ac:picMkLst>
            <pc:docMk/>
            <pc:sldMk cId="374087232" sldId="273"/>
            <ac:picMk id="7" creationId="{3425682D-AAA5-45FC-9BB1-5A732B1269EF}"/>
          </ac:picMkLst>
        </pc:picChg>
        <pc:picChg chg="add mod">
          <ac:chgData name="Linda Hamel" userId="bc07e36d-03a1-4563-a9a2-cb229cb114a4" providerId="ADAL" clId="{422D7890-00E1-47FB-883D-DBB26D0E5BBD}" dt="2021-04-14T21:13:47.114" v="891" actId="1076"/>
          <ac:picMkLst>
            <pc:docMk/>
            <pc:sldMk cId="374087232" sldId="273"/>
            <ac:picMk id="8" creationId="{48035C98-567C-4003-9007-4712EC50FDEF}"/>
          </ac:picMkLst>
        </pc:picChg>
        <pc:picChg chg="add mod">
          <ac:chgData name="Linda Hamel" userId="bc07e36d-03a1-4563-a9a2-cb229cb114a4" providerId="ADAL" clId="{422D7890-00E1-47FB-883D-DBB26D0E5BBD}" dt="2021-04-14T21:17:32.985" v="910" actId="1076"/>
          <ac:picMkLst>
            <pc:docMk/>
            <pc:sldMk cId="374087232" sldId="273"/>
            <ac:picMk id="9" creationId="{7AE8A66E-AFA0-4137-99C3-C2F821598D7B}"/>
          </ac:picMkLst>
        </pc:picChg>
      </pc:sldChg>
      <pc:sldChg chg="addSp delSp modSp new mod">
        <pc:chgData name="Linda Hamel" userId="bc07e36d-03a1-4563-a9a2-cb229cb114a4" providerId="ADAL" clId="{422D7890-00E1-47FB-883D-DBB26D0E5BBD}" dt="2021-04-19T18:36:32.609" v="1120" actId="26606"/>
        <pc:sldMkLst>
          <pc:docMk/>
          <pc:sldMk cId="3310051656" sldId="274"/>
        </pc:sldMkLst>
        <pc:spChg chg="del">
          <ac:chgData name="Linda Hamel" userId="bc07e36d-03a1-4563-a9a2-cb229cb114a4" providerId="ADAL" clId="{422D7890-00E1-47FB-883D-DBB26D0E5BBD}" dt="2021-04-16T21:02:46.212" v="912"/>
          <ac:spMkLst>
            <pc:docMk/>
            <pc:sldMk cId="3310051656" sldId="274"/>
            <ac:spMk id="2" creationId="{7C033AE0-2688-4AF1-8A63-740BAD5BB67F}"/>
          </ac:spMkLst>
        </pc:spChg>
        <pc:spChg chg="mod">
          <ac:chgData name="Linda Hamel" userId="bc07e36d-03a1-4563-a9a2-cb229cb114a4" providerId="ADAL" clId="{422D7890-00E1-47FB-883D-DBB26D0E5BBD}" dt="2021-04-19T18:36:32.609" v="1120" actId="26606"/>
          <ac:spMkLst>
            <pc:docMk/>
            <pc:sldMk cId="3310051656" sldId="274"/>
            <ac:spMk id="3" creationId="{8404B868-9AC8-43A4-AAC9-4C14247DBC3C}"/>
          </ac:spMkLst>
        </pc:spChg>
        <pc:spChg chg="mod">
          <ac:chgData name="Linda Hamel" userId="bc07e36d-03a1-4563-a9a2-cb229cb114a4" providerId="ADAL" clId="{422D7890-00E1-47FB-883D-DBB26D0E5BBD}" dt="2021-04-19T18:36:32.609" v="1120" actId="26606"/>
          <ac:spMkLst>
            <pc:docMk/>
            <pc:sldMk cId="3310051656" sldId="274"/>
            <ac:spMk id="4" creationId="{6FE39EA2-18A5-477D-8AF5-9A35F74B7339}"/>
          </ac:spMkLst>
        </pc:spChg>
        <pc:spChg chg="mod">
          <ac:chgData name="Linda Hamel" userId="bc07e36d-03a1-4563-a9a2-cb229cb114a4" providerId="ADAL" clId="{422D7890-00E1-47FB-883D-DBB26D0E5BBD}" dt="2021-04-19T18:36:32.609" v="1120" actId="26606"/>
          <ac:spMkLst>
            <pc:docMk/>
            <pc:sldMk cId="3310051656" sldId="274"/>
            <ac:spMk id="5" creationId="{6C2462A9-C24A-4D71-A9F2-8A3BC1FEA0B6}"/>
          </ac:spMkLst>
        </pc:spChg>
        <pc:spChg chg="add del mod">
          <ac:chgData name="Linda Hamel" userId="bc07e36d-03a1-4563-a9a2-cb229cb114a4" providerId="ADAL" clId="{422D7890-00E1-47FB-883D-DBB26D0E5BBD}" dt="2021-04-19T18:36:27.776" v="1119"/>
          <ac:spMkLst>
            <pc:docMk/>
            <pc:sldMk cId="3310051656" sldId="274"/>
            <ac:spMk id="7" creationId="{078BC35C-FEFC-45A1-BF0E-71540ABDE167}"/>
          </ac:spMkLst>
        </pc:spChg>
        <pc:picChg chg="add del mod">
          <ac:chgData name="Linda Hamel" userId="bc07e36d-03a1-4563-a9a2-cb229cb114a4" providerId="ADAL" clId="{422D7890-00E1-47FB-883D-DBB26D0E5BBD}" dt="2021-04-19T18:36:16.073" v="1118" actId="21"/>
          <ac:picMkLst>
            <pc:docMk/>
            <pc:sldMk cId="3310051656" sldId="274"/>
            <ac:picMk id="6" creationId="{5C17E04A-B634-4928-836C-192948928E4E}"/>
          </ac:picMkLst>
        </pc:picChg>
        <pc:picChg chg="add mod ord">
          <ac:chgData name="Linda Hamel" userId="bc07e36d-03a1-4563-a9a2-cb229cb114a4" providerId="ADAL" clId="{422D7890-00E1-47FB-883D-DBB26D0E5BBD}" dt="2021-04-19T18:36:32.609" v="1120" actId="26606"/>
          <ac:picMkLst>
            <pc:docMk/>
            <pc:sldMk cId="3310051656" sldId="274"/>
            <ac:picMk id="8" creationId="{91031305-476B-4705-9A69-49190BBB4065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16T21:05:11.157" v="957" actId="20577"/>
        <pc:sldMkLst>
          <pc:docMk/>
          <pc:sldMk cId="3926406115" sldId="275"/>
        </pc:sldMkLst>
        <pc:spChg chg="del">
          <ac:chgData name="Linda Hamel" userId="bc07e36d-03a1-4563-a9a2-cb229cb114a4" providerId="ADAL" clId="{422D7890-00E1-47FB-883D-DBB26D0E5BBD}" dt="2021-04-16T21:04:21.052" v="940" actId="26606"/>
          <ac:spMkLst>
            <pc:docMk/>
            <pc:sldMk cId="3926406115" sldId="275"/>
            <ac:spMk id="2" creationId="{DD9D12C3-4055-4911-84B3-8F3A28336FC6}"/>
          </ac:spMkLst>
        </pc:spChg>
        <pc:spChg chg="del">
          <ac:chgData name="Linda Hamel" userId="bc07e36d-03a1-4563-a9a2-cb229cb114a4" providerId="ADAL" clId="{422D7890-00E1-47FB-883D-DBB26D0E5BBD}" dt="2021-04-16T21:04:21.052" v="940" actId="26606"/>
          <ac:spMkLst>
            <pc:docMk/>
            <pc:sldMk cId="3926406115" sldId="275"/>
            <ac:spMk id="3" creationId="{BFA28A9A-55BF-4EFE-AD00-CF96FDAA4537}"/>
          </ac:spMkLst>
        </pc:spChg>
        <pc:spChg chg="del">
          <ac:chgData name="Linda Hamel" userId="bc07e36d-03a1-4563-a9a2-cb229cb114a4" providerId="ADAL" clId="{422D7890-00E1-47FB-883D-DBB26D0E5BBD}" dt="2021-04-16T21:04:21.052" v="940" actId="26606"/>
          <ac:spMkLst>
            <pc:docMk/>
            <pc:sldMk cId="3926406115" sldId="275"/>
            <ac:spMk id="4" creationId="{63A6B875-B74E-4C8B-B81C-79F9EE5CE98B}"/>
          </ac:spMkLst>
        </pc:spChg>
        <pc:spChg chg="del">
          <ac:chgData name="Linda Hamel" userId="bc07e36d-03a1-4563-a9a2-cb229cb114a4" providerId="ADAL" clId="{422D7890-00E1-47FB-883D-DBB26D0E5BBD}" dt="2021-04-16T21:04:21.052" v="940" actId="26606"/>
          <ac:spMkLst>
            <pc:docMk/>
            <pc:sldMk cId="3926406115" sldId="275"/>
            <ac:spMk id="5" creationId="{F4DF5A5A-73E6-4D6F-A28C-6458CFB58E17}"/>
          </ac:spMkLst>
        </pc:spChg>
        <pc:spChg chg="add mod">
          <ac:chgData name="Linda Hamel" userId="bc07e36d-03a1-4563-a9a2-cb229cb114a4" providerId="ADAL" clId="{422D7890-00E1-47FB-883D-DBB26D0E5BBD}" dt="2021-04-16T21:05:11.157" v="957" actId="20577"/>
          <ac:spMkLst>
            <pc:docMk/>
            <pc:sldMk cId="3926406115" sldId="275"/>
            <ac:spMk id="11" creationId="{80A27C04-21BC-41CF-991E-DFD8214CB6DD}"/>
          </ac:spMkLst>
        </pc:spChg>
        <pc:spChg chg="add mod">
          <ac:chgData name="Linda Hamel" userId="bc07e36d-03a1-4563-a9a2-cb229cb114a4" providerId="ADAL" clId="{422D7890-00E1-47FB-883D-DBB26D0E5BBD}" dt="2021-04-16T21:04:43.136" v="942" actId="26606"/>
          <ac:spMkLst>
            <pc:docMk/>
            <pc:sldMk cId="3926406115" sldId="275"/>
            <ac:spMk id="13" creationId="{A6FB08B0-34D2-4621-8C4A-087C8B2F0DE5}"/>
          </ac:spMkLst>
        </pc:spChg>
        <pc:spChg chg="add del mod">
          <ac:chgData name="Linda Hamel" userId="bc07e36d-03a1-4563-a9a2-cb229cb114a4" providerId="ADAL" clId="{422D7890-00E1-47FB-883D-DBB26D0E5BBD}" dt="2021-04-16T21:04:43.136" v="942" actId="26606"/>
          <ac:spMkLst>
            <pc:docMk/>
            <pc:sldMk cId="3926406115" sldId="275"/>
            <ac:spMk id="15" creationId="{58F67408-C536-430D-8E0B-11617BF927EE}"/>
          </ac:spMkLst>
        </pc:spChg>
        <pc:spChg chg="add del mod">
          <ac:chgData name="Linda Hamel" userId="bc07e36d-03a1-4563-a9a2-cb229cb114a4" providerId="ADAL" clId="{422D7890-00E1-47FB-883D-DBB26D0E5BBD}" dt="2021-04-16T21:04:43.136" v="942" actId="26606"/>
          <ac:spMkLst>
            <pc:docMk/>
            <pc:sldMk cId="3926406115" sldId="275"/>
            <ac:spMk id="17" creationId="{88DF517F-B731-4B92-9224-6039989B7300}"/>
          </ac:spMkLst>
        </pc:spChg>
        <pc:spChg chg="add mod">
          <ac:chgData name="Linda Hamel" userId="bc07e36d-03a1-4563-a9a2-cb229cb114a4" providerId="ADAL" clId="{422D7890-00E1-47FB-883D-DBB26D0E5BBD}" dt="2021-04-16T21:05:04.574" v="956" actId="20577"/>
          <ac:spMkLst>
            <pc:docMk/>
            <pc:sldMk cId="3926406115" sldId="275"/>
            <ac:spMk id="22" creationId="{DBB30329-DBC7-4A8F-94C5-0E5A1C339BBF}"/>
          </ac:spMkLst>
        </pc:spChg>
        <pc:picChg chg="add mod">
          <ac:chgData name="Linda Hamel" userId="bc07e36d-03a1-4563-a9a2-cb229cb114a4" providerId="ADAL" clId="{422D7890-00E1-47FB-883D-DBB26D0E5BBD}" dt="2021-04-16T21:04:43.136" v="942" actId="26606"/>
          <ac:picMkLst>
            <pc:docMk/>
            <pc:sldMk cId="3926406115" sldId="275"/>
            <ac:picMk id="6" creationId="{1D527B8F-A7EE-459B-AF03-8E8BF822AD28}"/>
          </ac:picMkLst>
        </pc:picChg>
        <pc:picChg chg="add mod">
          <ac:chgData name="Linda Hamel" userId="bc07e36d-03a1-4563-a9a2-cb229cb114a4" providerId="ADAL" clId="{422D7890-00E1-47FB-883D-DBB26D0E5BBD}" dt="2021-04-16T21:04:43.136" v="942" actId="26606"/>
          <ac:picMkLst>
            <pc:docMk/>
            <pc:sldMk cId="3926406115" sldId="275"/>
            <ac:picMk id="7" creationId="{C8FBDA70-7E1E-42E6-8420-A5AE48526E7A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16T21:09:15.614" v="1029" actId="20577"/>
        <pc:sldMkLst>
          <pc:docMk/>
          <pc:sldMk cId="3532254784" sldId="276"/>
        </pc:sldMkLst>
        <pc:spChg chg="del mod">
          <ac:chgData name="Linda Hamel" userId="bc07e36d-03a1-4563-a9a2-cb229cb114a4" providerId="ADAL" clId="{422D7890-00E1-47FB-883D-DBB26D0E5BBD}" dt="2021-04-16T21:09:09.825" v="1017" actId="26606"/>
          <ac:spMkLst>
            <pc:docMk/>
            <pc:sldMk cId="3532254784" sldId="276"/>
            <ac:spMk id="2" creationId="{DEF25B71-0BA3-4346-A80B-0C2DC3C02E69}"/>
          </ac:spMkLst>
        </pc:spChg>
        <pc:spChg chg="mod">
          <ac:chgData name="Linda Hamel" userId="bc07e36d-03a1-4563-a9a2-cb229cb114a4" providerId="ADAL" clId="{422D7890-00E1-47FB-883D-DBB26D0E5BBD}" dt="2021-04-16T21:09:09.825" v="1017" actId="26606"/>
          <ac:spMkLst>
            <pc:docMk/>
            <pc:sldMk cId="3532254784" sldId="276"/>
            <ac:spMk id="3" creationId="{61FFB574-2977-495A-9F22-A6527CB03228}"/>
          </ac:spMkLst>
        </pc:spChg>
        <pc:spChg chg="del">
          <ac:chgData name="Linda Hamel" userId="bc07e36d-03a1-4563-a9a2-cb229cb114a4" providerId="ADAL" clId="{422D7890-00E1-47FB-883D-DBB26D0E5BBD}" dt="2021-04-16T21:09:09.825" v="1017" actId="26606"/>
          <ac:spMkLst>
            <pc:docMk/>
            <pc:sldMk cId="3532254784" sldId="276"/>
            <ac:spMk id="4" creationId="{BD69ABE8-2121-4832-9048-EB3CD5E61653}"/>
          </ac:spMkLst>
        </pc:spChg>
        <pc:spChg chg="del">
          <ac:chgData name="Linda Hamel" userId="bc07e36d-03a1-4563-a9a2-cb229cb114a4" providerId="ADAL" clId="{422D7890-00E1-47FB-883D-DBB26D0E5BBD}" dt="2021-04-16T21:07:23.265" v="964"/>
          <ac:spMkLst>
            <pc:docMk/>
            <pc:sldMk cId="3532254784" sldId="276"/>
            <ac:spMk id="5" creationId="{97D4CA47-E648-44ED-A0AB-4A4B42B39930}"/>
          </ac:spMkLst>
        </pc:spChg>
        <pc:spChg chg="mod">
          <ac:chgData name="Linda Hamel" userId="bc07e36d-03a1-4563-a9a2-cb229cb114a4" providerId="ADAL" clId="{422D7890-00E1-47FB-883D-DBB26D0E5BBD}" dt="2021-04-16T21:09:09.825" v="1017" actId="26606"/>
          <ac:spMkLst>
            <pc:docMk/>
            <pc:sldMk cId="3532254784" sldId="276"/>
            <ac:spMk id="6" creationId="{184DCC06-60DB-4B8B-A989-49263F261E4A}"/>
          </ac:spMkLst>
        </pc:spChg>
        <pc:spChg chg="add mod">
          <ac:chgData name="Linda Hamel" userId="bc07e36d-03a1-4563-a9a2-cb229cb114a4" providerId="ADAL" clId="{422D7890-00E1-47FB-883D-DBB26D0E5BBD}" dt="2021-04-16T21:09:15.614" v="1029" actId="20577"/>
          <ac:spMkLst>
            <pc:docMk/>
            <pc:sldMk cId="3532254784" sldId="276"/>
            <ac:spMk id="13" creationId="{48DB3C8F-2105-44BE-B055-24150F900C30}"/>
          </ac:spMkLst>
        </pc:spChg>
        <pc:picChg chg="add mod ord">
          <ac:chgData name="Linda Hamel" userId="bc07e36d-03a1-4563-a9a2-cb229cb114a4" providerId="ADAL" clId="{422D7890-00E1-47FB-883D-DBB26D0E5BBD}" dt="2021-04-16T21:09:09.825" v="1017" actId="26606"/>
          <ac:picMkLst>
            <pc:docMk/>
            <pc:sldMk cId="3532254784" sldId="276"/>
            <ac:picMk id="7" creationId="{34ECECA2-EE18-4C27-93F4-4817F0E21DAE}"/>
          </ac:picMkLst>
        </pc:picChg>
        <pc:picChg chg="add mod ord">
          <ac:chgData name="Linda Hamel" userId="bc07e36d-03a1-4563-a9a2-cb229cb114a4" providerId="ADAL" clId="{422D7890-00E1-47FB-883D-DBB26D0E5BBD}" dt="2021-04-16T21:09:09.825" v="1017" actId="26606"/>
          <ac:picMkLst>
            <pc:docMk/>
            <pc:sldMk cId="3532254784" sldId="276"/>
            <ac:picMk id="8" creationId="{44441D81-94A4-4A2E-9B4B-D7E9CE093867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8T16:26:26.870" v="1803" actId="1076"/>
        <pc:sldMkLst>
          <pc:docMk/>
          <pc:sldMk cId="3231850995" sldId="277"/>
        </pc:sldMkLst>
        <pc:spChg chg="del">
          <ac:chgData name="Linda Hamel" userId="bc07e36d-03a1-4563-a9a2-cb229cb114a4" providerId="ADAL" clId="{422D7890-00E1-47FB-883D-DBB26D0E5BBD}" dt="2021-04-16T21:15:53.034" v="1031"/>
          <ac:spMkLst>
            <pc:docMk/>
            <pc:sldMk cId="3231850995" sldId="277"/>
            <ac:spMk id="2" creationId="{AD06BF96-1F5C-426C-9C20-F686A5EBF9AE}"/>
          </ac:spMkLst>
        </pc:spChg>
        <pc:spChg chg="mod">
          <ac:chgData name="Linda Hamel" userId="bc07e36d-03a1-4563-a9a2-cb229cb114a4" providerId="ADAL" clId="{422D7890-00E1-47FB-883D-DBB26D0E5BBD}" dt="2021-04-16T21:52:31.811" v="1050" actId="20577"/>
          <ac:spMkLst>
            <pc:docMk/>
            <pc:sldMk cId="3231850995" sldId="277"/>
            <ac:spMk id="3" creationId="{1A39BA43-CC33-4906-AAC6-0B2CBF47AD4F}"/>
          </ac:spMkLst>
        </pc:spChg>
        <pc:spChg chg="mod">
          <ac:chgData name="Linda Hamel" userId="bc07e36d-03a1-4563-a9a2-cb229cb114a4" providerId="ADAL" clId="{422D7890-00E1-47FB-883D-DBB26D0E5BBD}" dt="2021-04-16T21:52:18.923" v="1038" actId="26606"/>
          <ac:spMkLst>
            <pc:docMk/>
            <pc:sldMk cId="3231850995" sldId="277"/>
            <ac:spMk id="4" creationId="{0E97544F-7EB8-46FA-A744-73D90DF6CD1E}"/>
          </ac:spMkLst>
        </pc:spChg>
        <pc:spChg chg="add del mod">
          <ac:chgData name="Linda Hamel" userId="bc07e36d-03a1-4563-a9a2-cb229cb114a4" providerId="ADAL" clId="{422D7890-00E1-47FB-883D-DBB26D0E5BBD}" dt="2021-04-28T16:25:04.900" v="1725"/>
          <ac:spMkLst>
            <pc:docMk/>
            <pc:sldMk cId="3231850995" sldId="277"/>
            <ac:spMk id="5" creationId="{53379E3C-326C-4936-B7A3-255240BE3460}"/>
          </ac:spMkLst>
        </pc:spChg>
        <pc:spChg chg="add del">
          <ac:chgData name="Linda Hamel" userId="bc07e36d-03a1-4563-a9a2-cb229cb114a4" providerId="ADAL" clId="{422D7890-00E1-47FB-883D-DBB26D0E5BBD}" dt="2021-04-16T21:52:18.923" v="1038" actId="26606"/>
          <ac:spMkLst>
            <pc:docMk/>
            <pc:sldMk cId="3231850995" sldId="277"/>
            <ac:spMk id="5" creationId="{98A213E7-E022-4AA1-8498-7C23DE9E09CA}"/>
          </ac:spMkLst>
        </pc:spChg>
        <pc:spChg chg="add del mod">
          <ac:chgData name="Linda Hamel" userId="bc07e36d-03a1-4563-a9a2-cb229cb114a4" providerId="ADAL" clId="{422D7890-00E1-47FB-883D-DBB26D0E5BBD}" dt="2021-04-16T21:52:06.590" v="1033"/>
          <ac:spMkLst>
            <pc:docMk/>
            <pc:sldMk cId="3231850995" sldId="277"/>
            <ac:spMk id="8" creationId="{58F89512-32F0-43FB-AA32-17F7E01C8C39}"/>
          </ac:spMkLst>
        </pc:spChg>
        <pc:spChg chg="add del mod">
          <ac:chgData name="Linda Hamel" userId="bc07e36d-03a1-4563-a9a2-cb229cb114a4" providerId="ADAL" clId="{422D7890-00E1-47FB-883D-DBB26D0E5BBD}" dt="2021-04-16T21:52:16.290" v="1035" actId="26606"/>
          <ac:spMkLst>
            <pc:docMk/>
            <pc:sldMk cId="3231850995" sldId="277"/>
            <ac:spMk id="14" creationId="{F83B4738-95A1-4A4D-B857-0111FA40C277}"/>
          </ac:spMkLst>
        </pc:spChg>
        <pc:spChg chg="add del mod">
          <ac:chgData name="Linda Hamel" userId="bc07e36d-03a1-4563-a9a2-cb229cb114a4" providerId="ADAL" clId="{422D7890-00E1-47FB-883D-DBB26D0E5BBD}" dt="2021-04-16T21:52:16.290" v="1035" actId="26606"/>
          <ac:spMkLst>
            <pc:docMk/>
            <pc:sldMk cId="3231850995" sldId="277"/>
            <ac:spMk id="16" creationId="{3B3ABAFE-9BC0-4AAC-9BC2-6557A3226622}"/>
          </ac:spMkLst>
        </pc:spChg>
        <pc:spChg chg="add del mod">
          <ac:chgData name="Linda Hamel" userId="bc07e36d-03a1-4563-a9a2-cb229cb114a4" providerId="ADAL" clId="{422D7890-00E1-47FB-883D-DBB26D0E5BBD}" dt="2021-04-16T21:52:18.911" v="1037" actId="26606"/>
          <ac:spMkLst>
            <pc:docMk/>
            <pc:sldMk cId="3231850995" sldId="277"/>
            <ac:spMk id="18" creationId="{EBCC79AF-C2B4-4A49-B5AB-76F6740C35E9}"/>
          </ac:spMkLst>
        </pc:spChg>
        <pc:spChg chg="add del mod">
          <ac:chgData name="Linda Hamel" userId="bc07e36d-03a1-4563-a9a2-cb229cb114a4" providerId="ADAL" clId="{422D7890-00E1-47FB-883D-DBB26D0E5BBD}" dt="2021-04-16T21:52:18.911" v="1037" actId="26606"/>
          <ac:spMkLst>
            <pc:docMk/>
            <pc:sldMk cId="3231850995" sldId="277"/>
            <ac:spMk id="19" creationId="{8E091C61-0900-43CB-A4FF-CDD87B13B6A8}"/>
          </ac:spMkLst>
        </pc:spChg>
        <pc:spChg chg="add del mod">
          <ac:chgData name="Linda Hamel" userId="bc07e36d-03a1-4563-a9a2-cb229cb114a4" providerId="ADAL" clId="{422D7890-00E1-47FB-883D-DBB26D0E5BBD}" dt="2021-04-16T21:52:18.911" v="1037" actId="26606"/>
          <ac:spMkLst>
            <pc:docMk/>
            <pc:sldMk cId="3231850995" sldId="277"/>
            <ac:spMk id="20" creationId="{CC47B54E-27DB-49BE-B894-01872E8A748D}"/>
          </ac:spMkLst>
        </pc:spChg>
        <pc:spChg chg="add mod">
          <ac:chgData name="Linda Hamel" userId="bc07e36d-03a1-4563-a9a2-cb229cb114a4" providerId="ADAL" clId="{422D7890-00E1-47FB-883D-DBB26D0E5BBD}" dt="2021-04-16T21:52:26.726" v="1049" actId="20577"/>
          <ac:spMkLst>
            <pc:docMk/>
            <pc:sldMk cId="3231850995" sldId="277"/>
            <ac:spMk id="22" creationId="{E35E480C-D915-43B0-9683-E1C74966F474}"/>
          </ac:spMkLst>
        </pc:spChg>
        <pc:picChg chg="add mod">
          <ac:chgData name="Linda Hamel" userId="bc07e36d-03a1-4563-a9a2-cb229cb114a4" providerId="ADAL" clId="{422D7890-00E1-47FB-883D-DBB26D0E5BBD}" dt="2021-04-28T16:26:26.870" v="1803" actId="1076"/>
          <ac:picMkLst>
            <pc:docMk/>
            <pc:sldMk cId="3231850995" sldId="277"/>
            <ac:picMk id="6" creationId="{19278085-8015-4002-8F81-96B6787A2688}"/>
          </ac:picMkLst>
        </pc:picChg>
        <pc:picChg chg="add del mod">
          <ac:chgData name="Linda Hamel" userId="bc07e36d-03a1-4563-a9a2-cb229cb114a4" providerId="ADAL" clId="{422D7890-00E1-47FB-883D-DBB26D0E5BBD}" dt="2021-04-16T21:15:56.662" v="1032" actId="21"/>
          <ac:picMkLst>
            <pc:docMk/>
            <pc:sldMk cId="3231850995" sldId="277"/>
            <ac:picMk id="6" creationId="{4F991852-915D-4540-9D33-C17A48AF8E71}"/>
          </ac:picMkLst>
        </pc:picChg>
        <pc:picChg chg="add del mod ord">
          <ac:chgData name="Linda Hamel" userId="bc07e36d-03a1-4563-a9a2-cb229cb114a4" providerId="ADAL" clId="{422D7890-00E1-47FB-883D-DBB26D0E5BBD}" dt="2021-04-28T16:24:53.025" v="1724" actId="21"/>
          <ac:picMkLst>
            <pc:docMk/>
            <pc:sldMk cId="3231850995" sldId="277"/>
            <ac:picMk id="9" creationId="{824F3E9E-BCCA-46CD-AB8D-94E87D120C05}"/>
          </ac:picMkLst>
        </pc:picChg>
        <pc:picChg chg="add mod">
          <ac:chgData name="Linda Hamel" userId="bc07e36d-03a1-4563-a9a2-cb229cb114a4" providerId="ADAL" clId="{422D7890-00E1-47FB-883D-DBB26D0E5BBD}" dt="2021-04-16T21:53:12.016" v="1052" actId="1076"/>
          <ac:picMkLst>
            <pc:docMk/>
            <pc:sldMk cId="3231850995" sldId="277"/>
            <ac:picMk id="10" creationId="{49CDE379-9093-45CC-8094-045484E3527C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19T18:30:49.424" v="1086" actId="20577"/>
        <pc:sldMkLst>
          <pc:docMk/>
          <pc:sldMk cId="2931645712" sldId="278"/>
        </pc:sldMkLst>
        <pc:spChg chg="add del mod">
          <ac:chgData name="Linda Hamel" userId="bc07e36d-03a1-4563-a9a2-cb229cb114a4" providerId="ADAL" clId="{422D7890-00E1-47FB-883D-DBB26D0E5BBD}" dt="2021-04-19T18:30:38.861" v="1074" actId="26606"/>
          <ac:spMkLst>
            <pc:docMk/>
            <pc:sldMk cId="2931645712" sldId="278"/>
            <ac:spMk id="2" creationId="{9AB08B9D-6FC3-4D14-B2E3-8EC792EC3026}"/>
          </ac:spMkLst>
        </pc:spChg>
        <pc:spChg chg="mod">
          <ac:chgData name="Linda Hamel" userId="bc07e36d-03a1-4563-a9a2-cb229cb114a4" providerId="ADAL" clId="{422D7890-00E1-47FB-883D-DBB26D0E5BBD}" dt="2021-04-19T18:30:38.861" v="1074" actId="26606"/>
          <ac:spMkLst>
            <pc:docMk/>
            <pc:sldMk cId="2931645712" sldId="278"/>
            <ac:spMk id="3" creationId="{8CBB1280-1E2A-4568-A16D-926A9C8592B5}"/>
          </ac:spMkLst>
        </pc:spChg>
        <pc:spChg chg="mod ord">
          <ac:chgData name="Linda Hamel" userId="bc07e36d-03a1-4563-a9a2-cb229cb114a4" providerId="ADAL" clId="{422D7890-00E1-47FB-883D-DBB26D0E5BBD}" dt="2021-04-19T18:30:38.861" v="1074" actId="26606"/>
          <ac:spMkLst>
            <pc:docMk/>
            <pc:sldMk cId="2931645712" sldId="278"/>
            <ac:spMk id="4" creationId="{ED213B58-DA2F-43B1-AB83-F7CBBB7F2EA7}"/>
          </ac:spMkLst>
        </pc:spChg>
        <pc:spChg chg="add del">
          <ac:chgData name="Linda Hamel" userId="bc07e36d-03a1-4563-a9a2-cb229cb114a4" providerId="ADAL" clId="{422D7890-00E1-47FB-883D-DBB26D0E5BBD}" dt="2021-04-19T18:29:20.887" v="1068" actId="26606"/>
          <ac:spMkLst>
            <pc:docMk/>
            <pc:sldMk cId="2931645712" sldId="278"/>
            <ac:spMk id="5" creationId="{E601FE7C-0D84-46E1-8108-0F522F0C8A39}"/>
          </ac:spMkLst>
        </pc:spChg>
        <pc:spChg chg="add del mod">
          <ac:chgData name="Linda Hamel" userId="bc07e36d-03a1-4563-a9a2-cb229cb114a4" providerId="ADAL" clId="{422D7890-00E1-47FB-883D-DBB26D0E5BBD}" dt="2021-04-19T18:29:20.878" v="1067" actId="26606"/>
          <ac:spMkLst>
            <pc:docMk/>
            <pc:sldMk cId="2931645712" sldId="278"/>
            <ac:spMk id="11" creationId="{1CBFCEFB-D647-4E3A-BABB-A3810A852ED9}"/>
          </ac:spMkLst>
        </pc:spChg>
        <pc:spChg chg="add del mod">
          <ac:chgData name="Linda Hamel" userId="bc07e36d-03a1-4563-a9a2-cb229cb114a4" providerId="ADAL" clId="{422D7890-00E1-47FB-883D-DBB26D0E5BBD}" dt="2021-04-19T18:30:38.861" v="1074" actId="26606"/>
          <ac:spMkLst>
            <pc:docMk/>
            <pc:sldMk cId="2931645712" sldId="278"/>
            <ac:spMk id="13" creationId="{F977E59A-D327-4E27-A548-8A76EB1D6212}"/>
          </ac:spMkLst>
        </pc:spChg>
        <pc:spChg chg="add del mod">
          <ac:chgData name="Linda Hamel" userId="bc07e36d-03a1-4563-a9a2-cb229cb114a4" providerId="ADAL" clId="{422D7890-00E1-47FB-883D-DBB26D0E5BBD}" dt="2021-04-19T18:30:38.855" v="1073" actId="26606"/>
          <ac:spMkLst>
            <pc:docMk/>
            <pc:sldMk cId="2931645712" sldId="278"/>
            <ac:spMk id="18" creationId="{885AB8F7-DB7E-4EC0-85FD-51D615DB9236}"/>
          </ac:spMkLst>
        </pc:spChg>
        <pc:spChg chg="add del mod">
          <ac:chgData name="Linda Hamel" userId="bc07e36d-03a1-4563-a9a2-cb229cb114a4" providerId="ADAL" clId="{422D7890-00E1-47FB-883D-DBB26D0E5BBD}" dt="2021-04-19T18:30:38.855" v="1073" actId="26606"/>
          <ac:spMkLst>
            <pc:docMk/>
            <pc:sldMk cId="2931645712" sldId="278"/>
            <ac:spMk id="20" creationId="{37484E8C-9D9B-43E6-B8AF-CBE940BFCE56}"/>
          </ac:spMkLst>
        </pc:spChg>
        <pc:spChg chg="add del mod">
          <ac:chgData name="Linda Hamel" userId="bc07e36d-03a1-4563-a9a2-cb229cb114a4" providerId="ADAL" clId="{422D7890-00E1-47FB-883D-DBB26D0E5BBD}" dt="2021-04-19T18:30:38.855" v="1073" actId="26606"/>
          <ac:spMkLst>
            <pc:docMk/>
            <pc:sldMk cId="2931645712" sldId="278"/>
            <ac:spMk id="22" creationId="{08F23E61-6087-4FB8-A63C-7D5FE2F767F3}"/>
          </ac:spMkLst>
        </pc:spChg>
        <pc:spChg chg="add mod">
          <ac:chgData name="Linda Hamel" userId="bc07e36d-03a1-4563-a9a2-cb229cb114a4" providerId="ADAL" clId="{422D7890-00E1-47FB-883D-DBB26D0E5BBD}" dt="2021-04-19T18:30:49.424" v="1086" actId="20577"/>
          <ac:spMkLst>
            <pc:docMk/>
            <pc:sldMk cId="2931645712" sldId="278"/>
            <ac:spMk id="24" creationId="{DD2EA040-CDF3-49E3-97E0-D2E94259B968}"/>
          </ac:spMkLst>
        </pc:spChg>
        <pc:picChg chg="add mod ord">
          <ac:chgData name="Linda Hamel" userId="bc07e36d-03a1-4563-a9a2-cb229cb114a4" providerId="ADAL" clId="{422D7890-00E1-47FB-883D-DBB26D0E5BBD}" dt="2021-04-19T18:30:38.861" v="1074" actId="26606"/>
          <ac:picMkLst>
            <pc:docMk/>
            <pc:sldMk cId="2931645712" sldId="278"/>
            <ac:picMk id="6" creationId="{40442B2F-048D-4329-B36E-61474F237769}"/>
          </ac:picMkLst>
        </pc:picChg>
        <pc:picChg chg="add mod ord">
          <ac:chgData name="Linda Hamel" userId="bc07e36d-03a1-4563-a9a2-cb229cb114a4" providerId="ADAL" clId="{422D7890-00E1-47FB-883D-DBB26D0E5BBD}" dt="2021-04-19T18:30:38.861" v="1074" actId="26606"/>
          <ac:picMkLst>
            <pc:docMk/>
            <pc:sldMk cId="2931645712" sldId="278"/>
            <ac:picMk id="7" creationId="{69BFD9E0-F878-4498-B955-2EA8125D9392}"/>
          </ac:picMkLst>
        </pc:picChg>
      </pc:sldChg>
      <pc:sldChg chg="addSp delSp modSp new mod">
        <pc:chgData name="Linda Hamel" userId="bc07e36d-03a1-4563-a9a2-cb229cb114a4" providerId="ADAL" clId="{422D7890-00E1-47FB-883D-DBB26D0E5BBD}" dt="2021-04-19T18:33:41.406" v="1117"/>
        <pc:sldMkLst>
          <pc:docMk/>
          <pc:sldMk cId="3275752964" sldId="279"/>
        </pc:sldMkLst>
        <pc:spChg chg="mod">
          <ac:chgData name="Linda Hamel" userId="bc07e36d-03a1-4563-a9a2-cb229cb114a4" providerId="ADAL" clId="{422D7890-00E1-47FB-883D-DBB26D0E5BBD}" dt="2021-04-19T18:32:59.343" v="1116" actId="20577"/>
          <ac:spMkLst>
            <pc:docMk/>
            <pc:sldMk cId="3275752964" sldId="279"/>
            <ac:spMk id="2" creationId="{77391673-54B5-43BE-B1AE-8FA4C33A7EE9}"/>
          </ac:spMkLst>
        </pc:spChg>
        <pc:spChg chg="mod">
          <ac:chgData name="Linda Hamel" userId="bc07e36d-03a1-4563-a9a2-cb229cb114a4" providerId="ADAL" clId="{422D7890-00E1-47FB-883D-DBB26D0E5BBD}" dt="2021-04-19T18:31:34.449" v="1099" actId="26606"/>
          <ac:spMkLst>
            <pc:docMk/>
            <pc:sldMk cId="3275752964" sldId="279"/>
            <ac:spMk id="3" creationId="{FD9FCA62-3B50-420C-9465-A23A9748B9C2}"/>
          </ac:spMkLst>
        </pc:spChg>
        <pc:spChg chg="mod">
          <ac:chgData name="Linda Hamel" userId="bc07e36d-03a1-4563-a9a2-cb229cb114a4" providerId="ADAL" clId="{422D7890-00E1-47FB-883D-DBB26D0E5BBD}" dt="2021-04-19T18:31:34.449" v="1099" actId="26606"/>
          <ac:spMkLst>
            <pc:docMk/>
            <pc:sldMk cId="3275752964" sldId="279"/>
            <ac:spMk id="4" creationId="{A980CC7B-7953-46ED-8947-4254E6A6F2B5}"/>
          </ac:spMkLst>
        </pc:spChg>
        <pc:spChg chg="del">
          <ac:chgData name="Linda Hamel" userId="bc07e36d-03a1-4563-a9a2-cb229cb114a4" providerId="ADAL" clId="{422D7890-00E1-47FB-883D-DBB26D0E5BBD}" dt="2021-04-19T18:31:27.195" v="1098"/>
          <ac:spMkLst>
            <pc:docMk/>
            <pc:sldMk cId="3275752964" sldId="279"/>
            <ac:spMk id="5" creationId="{23C1BAC9-4379-4DB2-B083-C59CB01BB2BC}"/>
          </ac:spMkLst>
        </pc:spChg>
        <pc:spChg chg="del">
          <ac:chgData name="Linda Hamel" userId="bc07e36d-03a1-4563-a9a2-cb229cb114a4" providerId="ADAL" clId="{422D7890-00E1-47FB-883D-DBB26D0E5BBD}" dt="2021-04-19T18:31:34.449" v="1099" actId="26606"/>
          <ac:spMkLst>
            <pc:docMk/>
            <pc:sldMk cId="3275752964" sldId="279"/>
            <ac:spMk id="6" creationId="{19C0B0B4-C14C-420B-A241-BFB0A053C9DD}"/>
          </ac:spMkLst>
        </pc:spChg>
        <pc:spChg chg="add del">
          <ac:chgData name="Linda Hamel" userId="bc07e36d-03a1-4563-a9a2-cb229cb114a4" providerId="ADAL" clId="{422D7890-00E1-47FB-883D-DBB26D0E5BBD}" dt="2021-04-19T18:33:41.406" v="1117"/>
          <ac:spMkLst>
            <pc:docMk/>
            <pc:sldMk cId="3275752964" sldId="279"/>
            <ac:spMk id="12" creationId="{E1C646FA-C433-42E2-871F-F935945E4F1D}"/>
          </ac:spMkLst>
        </pc:spChg>
        <pc:picChg chg="add mod">
          <ac:chgData name="Linda Hamel" userId="bc07e36d-03a1-4563-a9a2-cb229cb114a4" providerId="ADAL" clId="{422D7890-00E1-47FB-883D-DBB26D0E5BBD}" dt="2021-04-19T18:31:34.449" v="1099" actId="26606"/>
          <ac:picMkLst>
            <pc:docMk/>
            <pc:sldMk cId="3275752964" sldId="279"/>
            <ac:picMk id="7" creationId="{78F56EA4-A205-4259-BA7A-7D7FEA7D90C7}"/>
          </ac:picMkLst>
        </pc:picChg>
        <pc:picChg chg="add mod">
          <ac:chgData name="Linda Hamel" userId="bc07e36d-03a1-4563-a9a2-cb229cb114a4" providerId="ADAL" clId="{422D7890-00E1-47FB-883D-DBB26D0E5BBD}" dt="2021-04-19T18:33:41.406" v="1117"/>
          <ac:picMkLst>
            <pc:docMk/>
            <pc:sldMk cId="3275752964" sldId="279"/>
            <ac:picMk id="8" creationId="{0DB0709B-DFFC-4F49-913E-58CABBAE7D0D}"/>
          </ac:picMkLst>
        </pc:picChg>
      </pc:sldChg>
      <pc:sldChg chg="addSp delSp modSp new mod">
        <pc:chgData name="Linda Hamel" userId="bc07e36d-03a1-4563-a9a2-cb229cb114a4" providerId="ADAL" clId="{422D7890-00E1-47FB-883D-DBB26D0E5BBD}" dt="2021-04-20T20:59:55.369" v="1132" actId="20577"/>
        <pc:sldMkLst>
          <pc:docMk/>
          <pc:sldMk cId="109948661" sldId="280"/>
        </pc:sldMkLst>
        <pc:spChg chg="mod">
          <ac:chgData name="Linda Hamel" userId="bc07e36d-03a1-4563-a9a2-cb229cb114a4" providerId="ADAL" clId="{422D7890-00E1-47FB-883D-DBB26D0E5BBD}" dt="2021-04-20T20:59:55.369" v="1132" actId="20577"/>
          <ac:spMkLst>
            <pc:docMk/>
            <pc:sldMk cId="109948661" sldId="280"/>
            <ac:spMk id="2" creationId="{47255DB1-8C80-4D7B-A6F3-E077E8058596}"/>
          </ac:spMkLst>
        </pc:spChg>
        <pc:spChg chg="mod">
          <ac:chgData name="Linda Hamel" userId="bc07e36d-03a1-4563-a9a2-cb229cb114a4" providerId="ADAL" clId="{422D7890-00E1-47FB-883D-DBB26D0E5BBD}" dt="2021-04-20T20:59:43.012" v="1131" actId="26606"/>
          <ac:spMkLst>
            <pc:docMk/>
            <pc:sldMk cId="109948661" sldId="280"/>
            <ac:spMk id="3" creationId="{C398FD1E-B4CD-47A3-9F33-BA53B4AECF3A}"/>
          </ac:spMkLst>
        </pc:spChg>
        <pc:spChg chg="mod">
          <ac:chgData name="Linda Hamel" userId="bc07e36d-03a1-4563-a9a2-cb229cb114a4" providerId="ADAL" clId="{422D7890-00E1-47FB-883D-DBB26D0E5BBD}" dt="2021-04-20T20:59:43.012" v="1131" actId="26606"/>
          <ac:spMkLst>
            <pc:docMk/>
            <pc:sldMk cId="109948661" sldId="280"/>
            <ac:spMk id="4" creationId="{7849D6C2-031D-4721-9644-7B633CA1FBB4}"/>
          </ac:spMkLst>
        </pc:spChg>
        <pc:spChg chg="del">
          <ac:chgData name="Linda Hamel" userId="bc07e36d-03a1-4563-a9a2-cb229cb114a4" providerId="ADAL" clId="{422D7890-00E1-47FB-883D-DBB26D0E5BBD}" dt="2021-04-19T18:38:13.922" v="1122"/>
          <ac:spMkLst>
            <pc:docMk/>
            <pc:sldMk cId="109948661" sldId="280"/>
            <ac:spMk id="5" creationId="{95635712-CFD5-4125-993D-D02C5C9E0398}"/>
          </ac:spMkLst>
        </pc:spChg>
        <pc:spChg chg="del">
          <ac:chgData name="Linda Hamel" userId="bc07e36d-03a1-4563-a9a2-cb229cb114a4" providerId="ADAL" clId="{422D7890-00E1-47FB-883D-DBB26D0E5BBD}" dt="2021-04-20T20:59:33.484" v="1130"/>
          <ac:spMkLst>
            <pc:docMk/>
            <pc:sldMk cId="109948661" sldId="280"/>
            <ac:spMk id="6" creationId="{57B81520-4AF1-4A99-9EF0-0F4838397A8D}"/>
          </ac:spMkLst>
        </pc:spChg>
        <pc:picChg chg="add mod">
          <ac:chgData name="Linda Hamel" userId="bc07e36d-03a1-4563-a9a2-cb229cb114a4" providerId="ADAL" clId="{422D7890-00E1-47FB-883D-DBB26D0E5BBD}" dt="2021-04-20T20:59:43.012" v="1131" actId="26606"/>
          <ac:picMkLst>
            <pc:docMk/>
            <pc:sldMk cId="109948661" sldId="280"/>
            <ac:picMk id="5" creationId="{0F564A99-A1DF-4002-919E-A52DA0ED2E12}"/>
          </ac:picMkLst>
        </pc:picChg>
        <pc:picChg chg="add mod">
          <ac:chgData name="Linda Hamel" userId="bc07e36d-03a1-4563-a9a2-cb229cb114a4" providerId="ADAL" clId="{422D7890-00E1-47FB-883D-DBB26D0E5BBD}" dt="2021-04-20T20:59:43.012" v="1131" actId="26606"/>
          <ac:picMkLst>
            <pc:docMk/>
            <pc:sldMk cId="109948661" sldId="280"/>
            <ac:picMk id="7" creationId="{3320659D-5EC5-481E-BF1F-EDDC6D27F308}"/>
          </ac:picMkLst>
        </pc:picChg>
      </pc:sldChg>
      <pc:sldChg chg="addSp delSp modSp new mod">
        <pc:chgData name="Linda Hamel" userId="bc07e36d-03a1-4563-a9a2-cb229cb114a4" providerId="ADAL" clId="{422D7890-00E1-47FB-883D-DBB26D0E5BBD}" dt="2021-04-20T21:05:01.357" v="1175" actId="1076"/>
        <pc:sldMkLst>
          <pc:docMk/>
          <pc:sldMk cId="672638085" sldId="281"/>
        </pc:sldMkLst>
        <pc:spChg chg="mod">
          <ac:chgData name="Linda Hamel" userId="bc07e36d-03a1-4563-a9a2-cb229cb114a4" providerId="ADAL" clId="{422D7890-00E1-47FB-883D-DBB26D0E5BBD}" dt="2021-04-20T21:01:27.471" v="1157" actId="26606"/>
          <ac:spMkLst>
            <pc:docMk/>
            <pc:sldMk cId="672638085" sldId="281"/>
            <ac:spMk id="2" creationId="{6F3F9669-B494-4A14-A414-5B594E750E37}"/>
          </ac:spMkLst>
        </pc:spChg>
        <pc:spChg chg="mod">
          <ac:chgData name="Linda Hamel" userId="bc07e36d-03a1-4563-a9a2-cb229cb114a4" providerId="ADAL" clId="{422D7890-00E1-47FB-883D-DBB26D0E5BBD}" dt="2021-04-20T21:04:11.795" v="1167" actId="20577"/>
          <ac:spMkLst>
            <pc:docMk/>
            <pc:sldMk cId="672638085" sldId="281"/>
            <ac:spMk id="3" creationId="{4A791EFA-B1F6-4BE6-9A2F-0FD744E6468C}"/>
          </ac:spMkLst>
        </pc:spChg>
        <pc:spChg chg="mod">
          <ac:chgData name="Linda Hamel" userId="bc07e36d-03a1-4563-a9a2-cb229cb114a4" providerId="ADAL" clId="{422D7890-00E1-47FB-883D-DBB26D0E5BBD}" dt="2021-04-20T21:01:27.471" v="1157" actId="26606"/>
          <ac:spMkLst>
            <pc:docMk/>
            <pc:sldMk cId="672638085" sldId="281"/>
            <ac:spMk id="4" creationId="{56A4F01E-B3EB-4ABB-8EF0-062D7D32E45B}"/>
          </ac:spMkLst>
        </pc:spChg>
        <pc:spChg chg="mod">
          <ac:chgData name="Linda Hamel" userId="bc07e36d-03a1-4563-a9a2-cb229cb114a4" providerId="ADAL" clId="{422D7890-00E1-47FB-883D-DBB26D0E5BBD}" dt="2021-04-20T21:01:27.471" v="1157" actId="26606"/>
          <ac:spMkLst>
            <pc:docMk/>
            <pc:sldMk cId="672638085" sldId="281"/>
            <ac:spMk id="5" creationId="{F1A48E57-9690-4EF5-A4C5-CC780C6B0A6D}"/>
          </ac:spMkLst>
        </pc:spChg>
        <pc:spChg chg="del">
          <ac:chgData name="Linda Hamel" userId="bc07e36d-03a1-4563-a9a2-cb229cb114a4" providerId="ADAL" clId="{422D7890-00E1-47FB-883D-DBB26D0E5BBD}" dt="2021-04-20T21:01:27.471" v="1157" actId="26606"/>
          <ac:spMkLst>
            <pc:docMk/>
            <pc:sldMk cId="672638085" sldId="281"/>
            <ac:spMk id="6" creationId="{F8D6ECC6-FDC6-483D-846B-6F71BC020B57}"/>
          </ac:spMkLst>
        </pc:spChg>
        <pc:spChg chg="del">
          <ac:chgData name="Linda Hamel" userId="bc07e36d-03a1-4563-a9a2-cb229cb114a4" providerId="ADAL" clId="{422D7890-00E1-47FB-883D-DBB26D0E5BBD}" dt="2021-04-20T21:01:27.471" v="1157" actId="26606"/>
          <ac:spMkLst>
            <pc:docMk/>
            <pc:sldMk cId="672638085" sldId="281"/>
            <ac:spMk id="7" creationId="{DBCA1BB6-407E-4E4B-A179-AE84A6A2FE77}"/>
          </ac:spMkLst>
        </pc:spChg>
        <pc:spChg chg="add del">
          <ac:chgData name="Linda Hamel" userId="bc07e36d-03a1-4563-a9a2-cb229cb114a4" providerId="ADAL" clId="{422D7890-00E1-47FB-883D-DBB26D0E5BBD}" dt="2021-04-20T21:01:46.257" v="1159" actId="26606"/>
          <ac:spMkLst>
            <pc:docMk/>
            <pc:sldMk cId="672638085" sldId="281"/>
            <ac:spMk id="13" creationId="{587D5F21-6075-4D6F-BF46-3828C62A0B37}"/>
          </ac:spMkLst>
        </pc:spChg>
        <pc:spChg chg="add mod">
          <ac:chgData name="Linda Hamel" userId="bc07e36d-03a1-4563-a9a2-cb229cb114a4" providerId="ADAL" clId="{422D7890-00E1-47FB-883D-DBB26D0E5BBD}" dt="2021-04-20T21:04:22.819" v="1169" actId="14100"/>
          <ac:spMkLst>
            <pc:docMk/>
            <pc:sldMk cId="672638085" sldId="281"/>
            <ac:spMk id="18" creationId="{C8996B6E-9BF5-4643-BBB5-8C36FCA0132F}"/>
          </ac:spMkLst>
        </pc:spChg>
        <pc:picChg chg="add mod">
          <ac:chgData name="Linda Hamel" userId="bc07e36d-03a1-4563-a9a2-cb229cb114a4" providerId="ADAL" clId="{422D7890-00E1-47FB-883D-DBB26D0E5BBD}" dt="2021-04-20T21:01:46.257" v="1159" actId="26606"/>
          <ac:picMkLst>
            <pc:docMk/>
            <pc:sldMk cId="672638085" sldId="281"/>
            <ac:picMk id="8" creationId="{447D559C-4FF5-4BE8-AFC9-568651511BA7}"/>
          </ac:picMkLst>
        </pc:picChg>
        <pc:picChg chg="add del mod">
          <ac:chgData name="Linda Hamel" userId="bc07e36d-03a1-4563-a9a2-cb229cb114a4" providerId="ADAL" clId="{422D7890-00E1-47FB-883D-DBB26D0E5BBD}" dt="2021-04-20T21:04:31.146" v="1170" actId="21"/>
          <ac:picMkLst>
            <pc:docMk/>
            <pc:sldMk cId="672638085" sldId="281"/>
            <ac:picMk id="9" creationId="{219AB319-B417-43F3-9284-0B4725F7A2B9}"/>
          </ac:picMkLst>
        </pc:picChg>
        <pc:picChg chg="add del">
          <ac:chgData name="Linda Hamel" userId="bc07e36d-03a1-4563-a9a2-cb229cb114a4" providerId="ADAL" clId="{422D7890-00E1-47FB-883D-DBB26D0E5BBD}" dt="2021-04-20T21:03:53.561" v="1165" actId="21"/>
          <ac:picMkLst>
            <pc:docMk/>
            <pc:sldMk cId="672638085" sldId="281"/>
            <ac:picMk id="10" creationId="{F092F832-D511-4756-BF66-7F297D318C90}"/>
          </ac:picMkLst>
        </pc:picChg>
        <pc:picChg chg="add del mod">
          <ac:chgData name="Linda Hamel" userId="bc07e36d-03a1-4563-a9a2-cb229cb114a4" providerId="ADAL" clId="{422D7890-00E1-47FB-883D-DBB26D0E5BBD}" dt="2021-04-20T21:04:41.805" v="1173" actId="21"/>
          <ac:picMkLst>
            <pc:docMk/>
            <pc:sldMk cId="672638085" sldId="281"/>
            <ac:picMk id="11" creationId="{F1AB451E-1B15-4829-A395-B1B45A829044}"/>
          </ac:picMkLst>
        </pc:picChg>
        <pc:picChg chg="add mod">
          <ac:chgData name="Linda Hamel" userId="bc07e36d-03a1-4563-a9a2-cb229cb114a4" providerId="ADAL" clId="{422D7890-00E1-47FB-883D-DBB26D0E5BBD}" dt="2021-04-20T21:05:01.357" v="1175" actId="1076"/>
          <ac:picMkLst>
            <pc:docMk/>
            <pc:sldMk cId="672638085" sldId="281"/>
            <ac:picMk id="12" creationId="{352A4350-FE30-467F-8D14-FB5269BB5835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0T21:07:45.184" v="1204" actId="20577"/>
        <pc:sldMkLst>
          <pc:docMk/>
          <pc:sldMk cId="2625722524" sldId="282"/>
        </pc:sldMkLst>
        <pc:spChg chg="del">
          <ac:chgData name="Linda Hamel" userId="bc07e36d-03a1-4563-a9a2-cb229cb114a4" providerId="ADAL" clId="{422D7890-00E1-47FB-883D-DBB26D0E5BBD}" dt="2021-04-20T21:07:05.331" v="1191" actId="26606"/>
          <ac:spMkLst>
            <pc:docMk/>
            <pc:sldMk cId="2625722524" sldId="282"/>
            <ac:spMk id="2" creationId="{0B800DAF-1114-432B-AE9C-953D2DCB56EE}"/>
          </ac:spMkLst>
        </pc:spChg>
        <pc:spChg chg="del">
          <ac:chgData name="Linda Hamel" userId="bc07e36d-03a1-4563-a9a2-cb229cb114a4" providerId="ADAL" clId="{422D7890-00E1-47FB-883D-DBB26D0E5BBD}" dt="2021-04-20T21:06:53.868" v="1190"/>
          <ac:spMkLst>
            <pc:docMk/>
            <pc:sldMk cId="2625722524" sldId="282"/>
            <ac:spMk id="3" creationId="{992005D3-D7BD-44DA-A791-E7C090765F0D}"/>
          </ac:spMkLst>
        </pc:spChg>
        <pc:spChg chg="del">
          <ac:chgData name="Linda Hamel" userId="bc07e36d-03a1-4563-a9a2-cb229cb114a4" providerId="ADAL" clId="{422D7890-00E1-47FB-883D-DBB26D0E5BBD}" dt="2021-04-20T21:07:05.331" v="1191" actId="26606"/>
          <ac:spMkLst>
            <pc:docMk/>
            <pc:sldMk cId="2625722524" sldId="282"/>
            <ac:spMk id="4" creationId="{76D955DC-F4D8-40E6-BA6D-75DA4F0E4EC9}"/>
          </ac:spMkLst>
        </pc:spChg>
        <pc:spChg chg="del">
          <ac:chgData name="Linda Hamel" userId="bc07e36d-03a1-4563-a9a2-cb229cb114a4" providerId="ADAL" clId="{422D7890-00E1-47FB-883D-DBB26D0E5BBD}" dt="2021-04-20T21:07:05.331" v="1191" actId="26606"/>
          <ac:spMkLst>
            <pc:docMk/>
            <pc:sldMk cId="2625722524" sldId="282"/>
            <ac:spMk id="5" creationId="{31AA0C99-4F01-49B3-AD19-D8BBC29B76F1}"/>
          </ac:spMkLst>
        </pc:spChg>
        <pc:spChg chg="add mod">
          <ac:chgData name="Linda Hamel" userId="bc07e36d-03a1-4563-a9a2-cb229cb114a4" providerId="ADAL" clId="{422D7890-00E1-47FB-883D-DBB26D0E5BBD}" dt="2021-04-20T21:07:45.184" v="1204" actId="20577"/>
          <ac:spMkLst>
            <pc:docMk/>
            <pc:sldMk cId="2625722524" sldId="282"/>
            <ac:spMk id="11" creationId="{7A6CD473-C068-41F8-B718-376D2498CC54}"/>
          </ac:spMkLst>
        </pc:spChg>
        <pc:spChg chg="add mod">
          <ac:chgData name="Linda Hamel" userId="bc07e36d-03a1-4563-a9a2-cb229cb114a4" providerId="ADAL" clId="{422D7890-00E1-47FB-883D-DBB26D0E5BBD}" dt="2021-04-20T21:07:05.331" v="1191" actId="26606"/>
          <ac:spMkLst>
            <pc:docMk/>
            <pc:sldMk cId="2625722524" sldId="282"/>
            <ac:spMk id="13" creationId="{16F07C45-C397-4CA3-9F55-9C96D7480969}"/>
          </ac:spMkLst>
        </pc:spChg>
        <pc:spChg chg="add mod">
          <ac:chgData name="Linda Hamel" userId="bc07e36d-03a1-4563-a9a2-cb229cb114a4" providerId="ADAL" clId="{422D7890-00E1-47FB-883D-DBB26D0E5BBD}" dt="2021-04-20T21:07:39.255" v="1203" actId="255"/>
          <ac:spMkLst>
            <pc:docMk/>
            <pc:sldMk cId="2625722524" sldId="282"/>
            <ac:spMk id="15" creationId="{8C0F4F16-A87A-4582-AD7F-F8BAE21D7591}"/>
          </ac:spMkLst>
        </pc:spChg>
        <pc:picChg chg="add mod">
          <ac:chgData name="Linda Hamel" userId="bc07e36d-03a1-4563-a9a2-cb229cb114a4" providerId="ADAL" clId="{422D7890-00E1-47FB-883D-DBB26D0E5BBD}" dt="2021-04-20T21:07:05.331" v="1191" actId="26606"/>
          <ac:picMkLst>
            <pc:docMk/>
            <pc:sldMk cId="2625722524" sldId="282"/>
            <ac:picMk id="6" creationId="{36013B2E-A9FD-4710-B538-AAF3EB143189}"/>
          </ac:picMkLst>
        </pc:picChg>
      </pc:sldChg>
      <pc:sldChg chg="addSp delSp modSp new del mod modClrScheme chgLayout">
        <pc:chgData name="Linda Hamel" userId="bc07e36d-03a1-4563-a9a2-cb229cb114a4" providerId="ADAL" clId="{422D7890-00E1-47FB-883D-DBB26D0E5BBD}" dt="2021-04-20T21:15:26.349" v="1232" actId="2696"/>
        <pc:sldMkLst>
          <pc:docMk/>
          <pc:sldMk cId="1559601543" sldId="283"/>
        </pc:sldMkLst>
        <pc:spChg chg="add del">
          <ac:chgData name="Linda Hamel" userId="bc07e36d-03a1-4563-a9a2-cb229cb114a4" providerId="ADAL" clId="{422D7890-00E1-47FB-883D-DBB26D0E5BBD}" dt="2021-04-20T21:13:00.047" v="1212" actId="26606"/>
          <ac:spMkLst>
            <pc:docMk/>
            <pc:sldMk cId="1559601543" sldId="283"/>
            <ac:spMk id="2" creationId="{3BE19510-87F0-4287-B4D3-538259E5FD69}"/>
          </ac:spMkLst>
        </pc:spChg>
        <pc:spChg chg="mod">
          <ac:chgData name="Linda Hamel" userId="bc07e36d-03a1-4563-a9a2-cb229cb114a4" providerId="ADAL" clId="{422D7890-00E1-47FB-883D-DBB26D0E5BBD}" dt="2021-04-20T21:13:00.047" v="1212" actId="26606"/>
          <ac:spMkLst>
            <pc:docMk/>
            <pc:sldMk cId="1559601543" sldId="283"/>
            <ac:spMk id="3" creationId="{80DCD259-E9BF-435D-AC71-B0D6E72B2AB2}"/>
          </ac:spMkLst>
        </pc:spChg>
        <pc:spChg chg="mod">
          <ac:chgData name="Linda Hamel" userId="bc07e36d-03a1-4563-a9a2-cb229cb114a4" providerId="ADAL" clId="{422D7890-00E1-47FB-883D-DBB26D0E5BBD}" dt="2021-04-20T21:13:00.047" v="1212" actId="26606"/>
          <ac:spMkLst>
            <pc:docMk/>
            <pc:sldMk cId="1559601543" sldId="283"/>
            <ac:spMk id="4" creationId="{37067FCE-32D3-4A5B-9228-A0C37FD7DAC3}"/>
          </ac:spMkLst>
        </pc:spChg>
        <pc:spChg chg="add del">
          <ac:chgData name="Linda Hamel" userId="bc07e36d-03a1-4563-a9a2-cb229cb114a4" providerId="ADAL" clId="{422D7890-00E1-47FB-883D-DBB26D0E5BBD}" dt="2021-04-20T21:13:00.047" v="1212" actId="26606"/>
          <ac:spMkLst>
            <pc:docMk/>
            <pc:sldMk cId="1559601543" sldId="283"/>
            <ac:spMk id="5" creationId="{CF320420-BDE5-45BE-9FCB-1F54E89669A6}"/>
          </ac:spMkLst>
        </pc:spChg>
        <pc:spChg chg="add del mod">
          <ac:chgData name="Linda Hamel" userId="bc07e36d-03a1-4563-a9a2-cb229cb114a4" providerId="ADAL" clId="{422D7890-00E1-47FB-883D-DBB26D0E5BBD}" dt="2021-04-20T21:13:00.047" v="1212" actId="26606"/>
          <ac:spMkLst>
            <pc:docMk/>
            <pc:sldMk cId="1559601543" sldId="283"/>
            <ac:spMk id="6" creationId="{FC2B0E91-9785-496E-90EA-BAC461C298E9}"/>
          </ac:spMkLst>
        </pc:spChg>
        <pc:spChg chg="add del">
          <ac:chgData name="Linda Hamel" userId="bc07e36d-03a1-4563-a9a2-cb229cb114a4" providerId="ADAL" clId="{422D7890-00E1-47FB-883D-DBB26D0E5BBD}" dt="2021-04-20T21:13:00.047" v="1212" actId="26606"/>
          <ac:spMkLst>
            <pc:docMk/>
            <pc:sldMk cId="1559601543" sldId="283"/>
            <ac:spMk id="7" creationId="{1FB0F6D1-C4A7-4244-9FF3-DD706B6E6DA6}"/>
          </ac:spMkLst>
        </pc:spChg>
        <pc:spChg chg="add del">
          <ac:chgData name="Linda Hamel" userId="bc07e36d-03a1-4563-a9a2-cb229cb114a4" providerId="ADAL" clId="{422D7890-00E1-47FB-883D-DBB26D0E5BBD}" dt="2021-04-20T21:13:00.037" v="1211" actId="26606"/>
          <ac:spMkLst>
            <pc:docMk/>
            <pc:sldMk cId="1559601543" sldId="283"/>
            <ac:spMk id="13" creationId="{2B6F9A01-1CAF-47E1-9592-70EFD88A701D}"/>
          </ac:spMkLst>
        </pc:spChg>
        <pc:spChg chg="add del">
          <ac:chgData name="Linda Hamel" userId="bc07e36d-03a1-4563-a9a2-cb229cb114a4" providerId="ADAL" clId="{422D7890-00E1-47FB-883D-DBB26D0E5BBD}" dt="2021-04-20T21:13:00.037" v="1211" actId="26606"/>
          <ac:spMkLst>
            <pc:docMk/>
            <pc:sldMk cId="1559601543" sldId="283"/>
            <ac:spMk id="15" creationId="{3D54F199-8A3A-44BD-93E9-F98838DD22FF}"/>
          </ac:spMkLst>
        </pc:spChg>
        <pc:spChg chg="add del">
          <ac:chgData name="Linda Hamel" userId="bc07e36d-03a1-4563-a9a2-cb229cb114a4" providerId="ADAL" clId="{422D7890-00E1-47FB-883D-DBB26D0E5BBD}" dt="2021-04-20T21:13:00.037" v="1211" actId="26606"/>
          <ac:spMkLst>
            <pc:docMk/>
            <pc:sldMk cId="1559601543" sldId="283"/>
            <ac:spMk id="17" creationId="{22CA8425-E097-4817-B54A-AB6039599149}"/>
          </ac:spMkLst>
        </pc:spChg>
        <pc:spChg chg="add mod">
          <ac:chgData name="Linda Hamel" userId="bc07e36d-03a1-4563-a9a2-cb229cb114a4" providerId="ADAL" clId="{422D7890-00E1-47FB-883D-DBB26D0E5BBD}" dt="2021-04-20T21:13:00.047" v="1212" actId="26606"/>
          <ac:spMkLst>
            <pc:docMk/>
            <pc:sldMk cId="1559601543" sldId="283"/>
            <ac:spMk id="19" creationId="{DDC898F5-1B1C-4992-ACB5-710D38D71F7A}"/>
          </ac:spMkLst>
        </pc:spChg>
        <pc:spChg chg="add mod">
          <ac:chgData name="Linda Hamel" userId="bc07e36d-03a1-4563-a9a2-cb229cb114a4" providerId="ADAL" clId="{422D7890-00E1-47FB-883D-DBB26D0E5BBD}" dt="2021-04-20T21:13:00.047" v="1212" actId="26606"/>
          <ac:spMkLst>
            <pc:docMk/>
            <pc:sldMk cId="1559601543" sldId="283"/>
            <ac:spMk id="20" creationId="{6CA66B6E-53FD-4194-8E0D-1D425CEBFE34}"/>
          </ac:spMkLst>
        </pc:spChg>
        <pc:picChg chg="add del mod">
          <ac:chgData name="Linda Hamel" userId="bc07e36d-03a1-4563-a9a2-cb229cb114a4" providerId="ADAL" clId="{422D7890-00E1-47FB-883D-DBB26D0E5BBD}" dt="2021-04-20T21:13:22.848" v="1213" actId="21"/>
          <ac:picMkLst>
            <pc:docMk/>
            <pc:sldMk cId="1559601543" sldId="283"/>
            <ac:picMk id="8" creationId="{EE864EDD-A89E-4A39-BAAA-347EDCF2169C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6T21:03:27.854" v="1567" actId="1076"/>
        <pc:sldMkLst>
          <pc:docMk/>
          <pc:sldMk cId="241661147" sldId="284"/>
        </pc:sldMkLst>
        <pc:spChg chg="mod">
          <ac:chgData name="Linda Hamel" userId="bc07e36d-03a1-4563-a9a2-cb229cb114a4" providerId="ADAL" clId="{422D7890-00E1-47FB-883D-DBB26D0E5BBD}" dt="2021-04-20T21:14:08.859" v="1230" actId="20577"/>
          <ac:spMkLst>
            <pc:docMk/>
            <pc:sldMk cId="241661147" sldId="284"/>
            <ac:spMk id="2" creationId="{90CEA6A2-0650-4D18-BBDD-9869FF0AA046}"/>
          </ac:spMkLst>
        </pc:spChg>
        <pc:spChg chg="mod">
          <ac:chgData name="Linda Hamel" userId="bc07e36d-03a1-4563-a9a2-cb229cb114a4" providerId="ADAL" clId="{422D7890-00E1-47FB-883D-DBB26D0E5BBD}" dt="2021-04-20T21:13:56.382" v="1218" actId="26606"/>
          <ac:spMkLst>
            <pc:docMk/>
            <pc:sldMk cId="241661147" sldId="284"/>
            <ac:spMk id="3" creationId="{530E50BD-D913-41B4-9AA8-3CE94810869A}"/>
          </ac:spMkLst>
        </pc:spChg>
        <pc:spChg chg="add del">
          <ac:chgData name="Linda Hamel" userId="bc07e36d-03a1-4563-a9a2-cb229cb114a4" providerId="ADAL" clId="{422D7890-00E1-47FB-883D-DBB26D0E5BBD}" dt="2021-04-20T21:13:56.382" v="1218" actId="26606"/>
          <ac:spMkLst>
            <pc:docMk/>
            <pc:sldMk cId="241661147" sldId="284"/>
            <ac:spMk id="4" creationId="{3A367EA0-FC1C-48F4-909C-47468C9B03E0}"/>
          </ac:spMkLst>
        </pc:spChg>
        <pc:spChg chg="add del mod">
          <ac:chgData name="Linda Hamel" userId="bc07e36d-03a1-4563-a9a2-cb229cb114a4" providerId="ADAL" clId="{422D7890-00E1-47FB-883D-DBB26D0E5BBD}" dt="2021-04-20T21:13:56.374" v="1217" actId="26606"/>
          <ac:spMkLst>
            <pc:docMk/>
            <pc:sldMk cId="241661147" sldId="284"/>
            <ac:spMk id="10" creationId="{B760D730-2D2F-48E3-B090-9B9A7384A29E}"/>
          </ac:spMkLst>
        </pc:spChg>
        <pc:spChg chg="add del mod">
          <ac:chgData name="Linda Hamel" userId="bc07e36d-03a1-4563-a9a2-cb229cb114a4" providerId="ADAL" clId="{422D7890-00E1-47FB-883D-DBB26D0E5BBD}" dt="2021-04-20T21:13:56.374" v="1217" actId="26606"/>
          <ac:spMkLst>
            <pc:docMk/>
            <pc:sldMk cId="241661147" sldId="284"/>
            <ac:spMk id="12" creationId="{F3CEEDA9-B317-43C4-88CE-D8CA5D8D1891}"/>
          </ac:spMkLst>
        </pc:spChg>
        <pc:spChg chg="add del mod">
          <ac:chgData name="Linda Hamel" userId="bc07e36d-03a1-4563-a9a2-cb229cb114a4" providerId="ADAL" clId="{422D7890-00E1-47FB-883D-DBB26D0E5BBD}" dt="2021-04-20T21:13:56.374" v="1217" actId="26606"/>
          <ac:spMkLst>
            <pc:docMk/>
            <pc:sldMk cId="241661147" sldId="284"/>
            <ac:spMk id="14" creationId="{A712BCD5-352E-4876-85A6-466F7F59E872}"/>
          </ac:spMkLst>
        </pc:spChg>
        <pc:spChg chg="add mod">
          <ac:chgData name="Linda Hamel" userId="bc07e36d-03a1-4563-a9a2-cb229cb114a4" providerId="ADAL" clId="{422D7890-00E1-47FB-883D-DBB26D0E5BBD}" dt="2021-04-20T21:14:04.304" v="1229" actId="20577"/>
          <ac:spMkLst>
            <pc:docMk/>
            <pc:sldMk cId="241661147" sldId="284"/>
            <ac:spMk id="16" creationId="{345AF85C-2CE9-4331-89B2-E28CBB62501F}"/>
          </ac:spMkLst>
        </pc:spChg>
        <pc:spChg chg="add del mod">
          <ac:chgData name="Linda Hamel" userId="bc07e36d-03a1-4563-a9a2-cb229cb114a4" providerId="ADAL" clId="{422D7890-00E1-47FB-883D-DBB26D0E5BBD}" dt="2021-04-20T21:15:13.334" v="1231"/>
          <ac:spMkLst>
            <pc:docMk/>
            <pc:sldMk cId="241661147" sldId="284"/>
            <ac:spMk id="17" creationId="{D7F30CA0-6A2A-4092-9AE6-013D3E28378C}"/>
          </ac:spMkLst>
        </pc:spChg>
        <pc:picChg chg="add mod">
          <ac:chgData name="Linda Hamel" userId="bc07e36d-03a1-4563-a9a2-cb229cb114a4" providerId="ADAL" clId="{422D7890-00E1-47FB-883D-DBB26D0E5BBD}" dt="2021-04-26T21:02:03.884" v="1561" actId="1076"/>
          <ac:picMkLst>
            <pc:docMk/>
            <pc:sldMk cId="241661147" sldId="284"/>
            <ac:picMk id="4" creationId="{DCD11606-28AE-43FB-8C21-1F8175A0364C}"/>
          </ac:picMkLst>
        </pc:picChg>
        <pc:picChg chg="add del mod">
          <ac:chgData name="Linda Hamel" userId="bc07e36d-03a1-4563-a9a2-cb229cb114a4" providerId="ADAL" clId="{422D7890-00E1-47FB-883D-DBB26D0E5BBD}" dt="2021-04-26T21:01:23.449" v="1539" actId="21"/>
          <ac:picMkLst>
            <pc:docMk/>
            <pc:sldMk cId="241661147" sldId="284"/>
            <ac:picMk id="5" creationId="{5DDA1E6C-7F8B-4D98-A8D4-E464275EF77B}"/>
          </ac:picMkLst>
        </pc:picChg>
        <pc:picChg chg="add mod">
          <ac:chgData name="Linda Hamel" userId="bc07e36d-03a1-4563-a9a2-cb229cb114a4" providerId="ADAL" clId="{422D7890-00E1-47FB-883D-DBB26D0E5BBD}" dt="2021-04-26T21:02:08.127" v="1562" actId="1076"/>
          <ac:picMkLst>
            <pc:docMk/>
            <pc:sldMk cId="241661147" sldId="284"/>
            <ac:picMk id="6" creationId="{5175D673-A7D2-4E0D-8A54-1A6DBFFF5F17}"/>
          </ac:picMkLst>
        </pc:picChg>
        <pc:picChg chg="add del mod">
          <ac:chgData name="Linda Hamel" userId="bc07e36d-03a1-4563-a9a2-cb229cb114a4" providerId="ADAL" clId="{422D7890-00E1-47FB-883D-DBB26D0E5BBD}" dt="2021-04-26T21:02:57.676" v="1565" actId="21"/>
          <ac:picMkLst>
            <pc:docMk/>
            <pc:sldMk cId="241661147" sldId="284"/>
            <ac:picMk id="7" creationId="{BB4391E0-CA56-4E72-8D81-CB5D2A19858A}"/>
          </ac:picMkLst>
        </pc:picChg>
        <pc:picChg chg="add mod">
          <ac:chgData name="Linda Hamel" userId="bc07e36d-03a1-4563-a9a2-cb229cb114a4" providerId="ADAL" clId="{422D7890-00E1-47FB-883D-DBB26D0E5BBD}" dt="2021-04-26T21:03:27.854" v="1567" actId="1076"/>
          <ac:picMkLst>
            <pc:docMk/>
            <pc:sldMk cId="241661147" sldId="284"/>
            <ac:picMk id="8" creationId="{C44E6629-AF6D-4B17-B0C1-4DF1D4E1A8C9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0T21:17:41.640" v="1247"/>
        <pc:sldMkLst>
          <pc:docMk/>
          <pc:sldMk cId="2621581508" sldId="285"/>
        </pc:sldMkLst>
        <pc:spChg chg="mod">
          <ac:chgData name="Linda Hamel" userId="bc07e36d-03a1-4563-a9a2-cb229cb114a4" providerId="ADAL" clId="{422D7890-00E1-47FB-883D-DBB26D0E5BBD}" dt="2021-04-20T21:16:06.487" v="1236" actId="20577"/>
          <ac:spMkLst>
            <pc:docMk/>
            <pc:sldMk cId="2621581508" sldId="285"/>
            <ac:spMk id="2" creationId="{CE7AE546-2F3A-4994-AE33-3CC4A688198E}"/>
          </ac:spMkLst>
        </pc:spChg>
        <pc:spChg chg="mod">
          <ac:chgData name="Linda Hamel" userId="bc07e36d-03a1-4563-a9a2-cb229cb114a4" providerId="ADAL" clId="{422D7890-00E1-47FB-883D-DBB26D0E5BBD}" dt="2021-04-20T21:15:59.926" v="1235" actId="26606"/>
          <ac:spMkLst>
            <pc:docMk/>
            <pc:sldMk cId="2621581508" sldId="285"/>
            <ac:spMk id="3" creationId="{7FCE0D92-0B1D-4D12-9F06-C4E461CDE0EA}"/>
          </ac:spMkLst>
        </pc:spChg>
        <pc:spChg chg="del">
          <ac:chgData name="Linda Hamel" userId="bc07e36d-03a1-4563-a9a2-cb229cb114a4" providerId="ADAL" clId="{422D7890-00E1-47FB-883D-DBB26D0E5BBD}" dt="2021-04-20T21:15:59.926" v="1235" actId="26606"/>
          <ac:spMkLst>
            <pc:docMk/>
            <pc:sldMk cId="2621581508" sldId="285"/>
            <ac:spMk id="4" creationId="{60E2E2E6-B9A3-49FF-976B-7D84810FB5EA}"/>
          </ac:spMkLst>
        </pc:spChg>
        <pc:spChg chg="add mod">
          <ac:chgData name="Linda Hamel" userId="bc07e36d-03a1-4563-a9a2-cb229cb114a4" providerId="ADAL" clId="{422D7890-00E1-47FB-883D-DBB26D0E5BBD}" dt="2021-04-20T21:16:12.389" v="1246" actId="20577"/>
          <ac:spMkLst>
            <pc:docMk/>
            <pc:sldMk cId="2621581508" sldId="285"/>
            <ac:spMk id="10" creationId="{C554984A-B719-4B78-A3A2-059B4E59B255}"/>
          </ac:spMkLst>
        </pc:spChg>
        <pc:spChg chg="add del mod">
          <ac:chgData name="Linda Hamel" userId="bc07e36d-03a1-4563-a9a2-cb229cb114a4" providerId="ADAL" clId="{422D7890-00E1-47FB-883D-DBB26D0E5BBD}" dt="2021-04-20T21:17:41.640" v="1247"/>
          <ac:spMkLst>
            <pc:docMk/>
            <pc:sldMk cId="2621581508" sldId="285"/>
            <ac:spMk id="12" creationId="{2913F2C2-E53D-4BB6-BC7D-91DB0737259B}"/>
          </ac:spMkLst>
        </pc:spChg>
        <pc:picChg chg="add mod">
          <ac:chgData name="Linda Hamel" userId="bc07e36d-03a1-4563-a9a2-cb229cb114a4" providerId="ADAL" clId="{422D7890-00E1-47FB-883D-DBB26D0E5BBD}" dt="2021-04-20T21:15:59.926" v="1235" actId="26606"/>
          <ac:picMkLst>
            <pc:docMk/>
            <pc:sldMk cId="2621581508" sldId="285"/>
            <ac:picMk id="5" creationId="{FF137A4F-E81B-44F3-9BFC-769C375978BE}"/>
          </ac:picMkLst>
        </pc:picChg>
        <pc:picChg chg="add mod">
          <ac:chgData name="Linda Hamel" userId="bc07e36d-03a1-4563-a9a2-cb229cb114a4" providerId="ADAL" clId="{422D7890-00E1-47FB-883D-DBB26D0E5BBD}" dt="2021-04-20T21:17:41.640" v="1247"/>
          <ac:picMkLst>
            <pc:docMk/>
            <pc:sldMk cId="2621581508" sldId="285"/>
            <ac:picMk id="6" creationId="{E4825D78-CFA5-4C57-8179-2B9D99470359}"/>
          </ac:picMkLst>
        </pc:picChg>
      </pc:sldChg>
      <pc:sldChg chg="addSp delSp modSp new del mod modClrScheme chgLayout">
        <pc:chgData name="Linda Hamel" userId="bc07e36d-03a1-4563-a9a2-cb229cb114a4" providerId="ADAL" clId="{422D7890-00E1-47FB-883D-DBB26D0E5BBD}" dt="2021-04-22T21:03:27.845" v="1431" actId="2696"/>
        <pc:sldMkLst>
          <pc:docMk/>
          <pc:sldMk cId="3277715354" sldId="286"/>
        </pc:sldMkLst>
        <pc:spChg chg="del mod">
          <ac:chgData name="Linda Hamel" userId="bc07e36d-03a1-4563-a9a2-cb229cb114a4" providerId="ADAL" clId="{422D7890-00E1-47FB-883D-DBB26D0E5BBD}" dt="2021-04-20T21:43:03.035" v="1263" actId="26606"/>
          <ac:spMkLst>
            <pc:docMk/>
            <pc:sldMk cId="3277715354" sldId="286"/>
            <ac:spMk id="2" creationId="{1F349682-8F99-4E9F-AE47-AE21EC2C6A80}"/>
          </ac:spMkLst>
        </pc:spChg>
        <pc:spChg chg="mod">
          <ac:chgData name="Linda Hamel" userId="bc07e36d-03a1-4563-a9a2-cb229cb114a4" providerId="ADAL" clId="{422D7890-00E1-47FB-883D-DBB26D0E5BBD}" dt="2021-04-22T20:43:37.097" v="1268" actId="26606"/>
          <ac:spMkLst>
            <pc:docMk/>
            <pc:sldMk cId="3277715354" sldId="286"/>
            <ac:spMk id="3" creationId="{90571116-2B35-4D6D-B73A-EDE09B1C9211}"/>
          </ac:spMkLst>
        </pc:spChg>
        <pc:spChg chg="mod">
          <ac:chgData name="Linda Hamel" userId="bc07e36d-03a1-4563-a9a2-cb229cb114a4" providerId="ADAL" clId="{422D7890-00E1-47FB-883D-DBB26D0E5BBD}" dt="2021-04-22T20:43:37.097" v="1268" actId="26606"/>
          <ac:spMkLst>
            <pc:docMk/>
            <pc:sldMk cId="3277715354" sldId="286"/>
            <ac:spMk id="4" creationId="{660C4D7B-C968-4C95-9843-254F56718905}"/>
          </ac:spMkLst>
        </pc:spChg>
        <pc:spChg chg="add del mod">
          <ac:chgData name="Linda Hamel" userId="bc07e36d-03a1-4563-a9a2-cb229cb114a4" providerId="ADAL" clId="{422D7890-00E1-47FB-883D-DBB26D0E5BBD}" dt="2021-04-22T20:43:37.097" v="1268" actId="26606"/>
          <ac:spMkLst>
            <pc:docMk/>
            <pc:sldMk cId="3277715354" sldId="286"/>
            <ac:spMk id="11" creationId="{BFF4086F-B4F2-4BE2-9284-EF207CCA555A}"/>
          </ac:spMkLst>
        </pc:spChg>
        <pc:spChg chg="add mod">
          <ac:chgData name="Linda Hamel" userId="bc07e36d-03a1-4563-a9a2-cb229cb114a4" providerId="ADAL" clId="{422D7890-00E1-47FB-883D-DBB26D0E5BBD}" dt="2021-04-22T20:43:37.097" v="1268" actId="26606"/>
          <ac:spMkLst>
            <pc:docMk/>
            <pc:sldMk cId="3277715354" sldId="286"/>
            <ac:spMk id="16" creationId="{5C22C3DA-D56D-475C-872F-FF4D0D6043E6}"/>
          </ac:spMkLst>
        </pc:spChg>
        <pc:spChg chg="add mod">
          <ac:chgData name="Linda Hamel" userId="bc07e36d-03a1-4563-a9a2-cb229cb114a4" providerId="ADAL" clId="{422D7890-00E1-47FB-883D-DBB26D0E5BBD}" dt="2021-04-22T20:43:37.097" v="1268" actId="26606"/>
          <ac:spMkLst>
            <pc:docMk/>
            <pc:sldMk cId="3277715354" sldId="286"/>
            <ac:spMk id="18" creationId="{3E9B2485-15BB-4B12-9CB7-A86D48AA9A8E}"/>
          </ac:spMkLst>
        </pc:spChg>
        <pc:spChg chg="add mod">
          <ac:chgData name="Linda Hamel" userId="bc07e36d-03a1-4563-a9a2-cb229cb114a4" providerId="ADAL" clId="{422D7890-00E1-47FB-883D-DBB26D0E5BBD}" dt="2021-04-22T20:43:37.097" v="1268" actId="26606"/>
          <ac:spMkLst>
            <pc:docMk/>
            <pc:sldMk cId="3277715354" sldId="286"/>
            <ac:spMk id="20" creationId="{B4537233-5842-47EB-8659-EA43D86E6F0E}"/>
          </ac:spMkLst>
        </pc:spChg>
        <pc:picChg chg="add mod">
          <ac:chgData name="Linda Hamel" userId="bc07e36d-03a1-4563-a9a2-cb229cb114a4" providerId="ADAL" clId="{422D7890-00E1-47FB-883D-DBB26D0E5BBD}" dt="2021-04-22T20:43:37.097" v="1268" actId="26606"/>
          <ac:picMkLst>
            <pc:docMk/>
            <pc:sldMk cId="3277715354" sldId="286"/>
            <ac:picMk id="2" creationId="{8E67EC5E-CE66-444B-9B2F-8A3D180CF8E5}"/>
          </ac:picMkLst>
        </pc:picChg>
        <pc:picChg chg="add del mod ord">
          <ac:chgData name="Linda Hamel" userId="bc07e36d-03a1-4563-a9a2-cb229cb114a4" providerId="ADAL" clId="{422D7890-00E1-47FB-883D-DBB26D0E5BBD}" dt="2021-04-22T20:41:24.428" v="1265" actId="21"/>
          <ac:picMkLst>
            <pc:docMk/>
            <pc:sldMk cId="3277715354" sldId="286"/>
            <ac:picMk id="5" creationId="{E46991D5-C4CE-4034-8A0F-6C5D51092D75}"/>
          </ac:picMkLst>
        </pc:picChg>
        <pc:picChg chg="add mod">
          <ac:chgData name="Linda Hamel" userId="bc07e36d-03a1-4563-a9a2-cb229cb114a4" providerId="ADAL" clId="{422D7890-00E1-47FB-883D-DBB26D0E5BBD}" dt="2021-04-22T20:43:37.097" v="1268" actId="26606"/>
          <ac:picMkLst>
            <pc:docMk/>
            <pc:sldMk cId="3277715354" sldId="286"/>
            <ac:picMk id="6" creationId="{963ECF2D-ABA7-4FF6-9A69-3A1B7970C35B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2T20:44:56.691" v="1283" actId="26606"/>
        <pc:sldMkLst>
          <pc:docMk/>
          <pc:sldMk cId="1294182564" sldId="287"/>
        </pc:sldMkLst>
        <pc:spChg chg="del">
          <ac:chgData name="Linda Hamel" userId="bc07e36d-03a1-4563-a9a2-cb229cb114a4" providerId="ADAL" clId="{422D7890-00E1-47FB-883D-DBB26D0E5BBD}" dt="2021-04-22T20:44:56.691" v="1283" actId="26606"/>
          <ac:spMkLst>
            <pc:docMk/>
            <pc:sldMk cId="1294182564" sldId="287"/>
            <ac:spMk id="2" creationId="{4DD39247-B13A-47A5-95FB-9CE0A5424D3F}"/>
          </ac:spMkLst>
        </pc:spChg>
        <pc:spChg chg="del">
          <ac:chgData name="Linda Hamel" userId="bc07e36d-03a1-4563-a9a2-cb229cb114a4" providerId="ADAL" clId="{422D7890-00E1-47FB-883D-DBB26D0E5BBD}" dt="2021-04-22T20:44:56.691" v="1283" actId="26606"/>
          <ac:spMkLst>
            <pc:docMk/>
            <pc:sldMk cId="1294182564" sldId="287"/>
            <ac:spMk id="3" creationId="{E9134759-1869-4B0D-9DDC-1338E9BC91EF}"/>
          </ac:spMkLst>
        </pc:spChg>
        <pc:spChg chg="mod">
          <ac:chgData name="Linda Hamel" userId="bc07e36d-03a1-4563-a9a2-cb229cb114a4" providerId="ADAL" clId="{422D7890-00E1-47FB-883D-DBB26D0E5BBD}" dt="2021-04-22T20:44:56.691" v="1283" actId="26606"/>
          <ac:spMkLst>
            <pc:docMk/>
            <pc:sldMk cId="1294182564" sldId="287"/>
            <ac:spMk id="4" creationId="{E9916612-347C-491B-BF98-A31ED101ECE5}"/>
          </ac:spMkLst>
        </pc:spChg>
        <pc:spChg chg="del">
          <ac:chgData name="Linda Hamel" userId="bc07e36d-03a1-4563-a9a2-cb229cb114a4" providerId="ADAL" clId="{422D7890-00E1-47FB-883D-DBB26D0E5BBD}" dt="2021-04-22T20:44:56.691" v="1283" actId="26606"/>
          <ac:spMkLst>
            <pc:docMk/>
            <pc:sldMk cId="1294182564" sldId="287"/>
            <ac:spMk id="5" creationId="{64CB980B-E323-4282-9D1F-8E4CF5BA1028}"/>
          </ac:spMkLst>
        </pc:spChg>
        <pc:spChg chg="add mod">
          <ac:chgData name="Linda Hamel" userId="bc07e36d-03a1-4563-a9a2-cb229cb114a4" providerId="ADAL" clId="{422D7890-00E1-47FB-883D-DBB26D0E5BBD}" dt="2021-04-22T20:44:56.691" v="1283" actId="26606"/>
          <ac:spMkLst>
            <pc:docMk/>
            <pc:sldMk cId="1294182564" sldId="287"/>
            <ac:spMk id="11" creationId="{B5250CB8-E665-44EF-95DA-9EDA126F73E4}"/>
          </ac:spMkLst>
        </pc:spChg>
        <pc:picChg chg="add mod">
          <ac:chgData name="Linda Hamel" userId="bc07e36d-03a1-4563-a9a2-cb229cb114a4" providerId="ADAL" clId="{422D7890-00E1-47FB-883D-DBB26D0E5BBD}" dt="2021-04-22T20:44:56.691" v="1283" actId="26606"/>
          <ac:picMkLst>
            <pc:docMk/>
            <pc:sldMk cId="1294182564" sldId="287"/>
            <ac:picMk id="6" creationId="{BE619F20-04AA-49A0-A2C2-4439028533E1}"/>
          </ac:picMkLst>
        </pc:picChg>
      </pc:sldChg>
      <pc:sldChg chg="addSp delSp modSp new mod">
        <pc:chgData name="Linda Hamel" userId="bc07e36d-03a1-4563-a9a2-cb229cb114a4" providerId="ADAL" clId="{422D7890-00E1-47FB-883D-DBB26D0E5BBD}" dt="2021-04-22T20:46:11.552" v="1297" actId="20577"/>
        <pc:sldMkLst>
          <pc:docMk/>
          <pc:sldMk cId="3722926282" sldId="288"/>
        </pc:sldMkLst>
        <pc:spChg chg="mod">
          <ac:chgData name="Linda Hamel" userId="bc07e36d-03a1-4563-a9a2-cb229cb114a4" providerId="ADAL" clId="{422D7890-00E1-47FB-883D-DBB26D0E5BBD}" dt="2021-04-22T20:46:11.552" v="1297" actId="20577"/>
          <ac:spMkLst>
            <pc:docMk/>
            <pc:sldMk cId="3722926282" sldId="288"/>
            <ac:spMk id="2" creationId="{1AA446A0-B995-458D-BCFB-BC41DE6EAD9A}"/>
          </ac:spMkLst>
        </pc:spChg>
        <pc:spChg chg="mod">
          <ac:chgData name="Linda Hamel" userId="bc07e36d-03a1-4563-a9a2-cb229cb114a4" providerId="ADAL" clId="{422D7890-00E1-47FB-883D-DBB26D0E5BBD}" dt="2021-04-22T20:46:06.451" v="1296" actId="26606"/>
          <ac:spMkLst>
            <pc:docMk/>
            <pc:sldMk cId="3722926282" sldId="288"/>
            <ac:spMk id="3" creationId="{B361575D-0939-420D-9539-2082DA469E88}"/>
          </ac:spMkLst>
        </pc:spChg>
        <pc:spChg chg="mod">
          <ac:chgData name="Linda Hamel" userId="bc07e36d-03a1-4563-a9a2-cb229cb114a4" providerId="ADAL" clId="{422D7890-00E1-47FB-883D-DBB26D0E5BBD}" dt="2021-04-22T20:46:06.451" v="1296" actId="26606"/>
          <ac:spMkLst>
            <pc:docMk/>
            <pc:sldMk cId="3722926282" sldId="288"/>
            <ac:spMk id="4" creationId="{4409133D-971C-4590-B9E0-0F378BFF49CB}"/>
          </ac:spMkLst>
        </pc:spChg>
        <pc:spChg chg="del">
          <ac:chgData name="Linda Hamel" userId="bc07e36d-03a1-4563-a9a2-cb229cb114a4" providerId="ADAL" clId="{422D7890-00E1-47FB-883D-DBB26D0E5BBD}" dt="2021-04-22T20:45:46.112" v="1294"/>
          <ac:spMkLst>
            <pc:docMk/>
            <pc:sldMk cId="3722926282" sldId="288"/>
            <ac:spMk id="5" creationId="{2653C958-7E34-4F45-9CF3-16BFD6BA362F}"/>
          </ac:spMkLst>
        </pc:spChg>
        <pc:spChg chg="del">
          <ac:chgData name="Linda Hamel" userId="bc07e36d-03a1-4563-a9a2-cb229cb114a4" providerId="ADAL" clId="{422D7890-00E1-47FB-883D-DBB26D0E5BBD}" dt="2021-04-22T20:46:02.482" v="1295"/>
          <ac:spMkLst>
            <pc:docMk/>
            <pc:sldMk cId="3722926282" sldId="288"/>
            <ac:spMk id="6" creationId="{FDC07A06-B1B7-4B13-9413-CF76BEF1DD3F}"/>
          </ac:spMkLst>
        </pc:spChg>
        <pc:picChg chg="add mod ord">
          <ac:chgData name="Linda Hamel" userId="bc07e36d-03a1-4563-a9a2-cb229cb114a4" providerId="ADAL" clId="{422D7890-00E1-47FB-883D-DBB26D0E5BBD}" dt="2021-04-22T20:46:06.451" v="1296" actId="26606"/>
          <ac:picMkLst>
            <pc:docMk/>
            <pc:sldMk cId="3722926282" sldId="288"/>
            <ac:picMk id="7" creationId="{81883035-7D53-45E6-94A7-7AC7FB6B96F7}"/>
          </ac:picMkLst>
        </pc:picChg>
        <pc:picChg chg="add mod">
          <ac:chgData name="Linda Hamel" userId="bc07e36d-03a1-4563-a9a2-cb229cb114a4" providerId="ADAL" clId="{422D7890-00E1-47FB-883D-DBB26D0E5BBD}" dt="2021-04-22T20:46:06.451" v="1296" actId="26606"/>
          <ac:picMkLst>
            <pc:docMk/>
            <pc:sldMk cId="3722926282" sldId="288"/>
            <ac:picMk id="8" creationId="{15B63418-EC99-4301-B365-3C2AF61279C5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2T20:56:19.453" v="1373" actId="255"/>
        <pc:sldMkLst>
          <pc:docMk/>
          <pc:sldMk cId="505371078" sldId="289"/>
        </pc:sldMkLst>
        <pc:spChg chg="add del mod">
          <ac:chgData name="Linda Hamel" userId="bc07e36d-03a1-4563-a9a2-cb229cb114a4" providerId="ADAL" clId="{422D7890-00E1-47FB-883D-DBB26D0E5BBD}" dt="2021-04-22T20:54:16.689" v="1335" actId="26606"/>
          <ac:spMkLst>
            <pc:docMk/>
            <pc:sldMk cId="505371078" sldId="289"/>
            <ac:spMk id="2" creationId="{FFF673E8-A7A0-4C15-B6D3-F067E5591AAA}"/>
          </ac:spMkLst>
        </pc:spChg>
        <pc:spChg chg="mod">
          <ac:chgData name="Linda Hamel" userId="bc07e36d-03a1-4563-a9a2-cb229cb114a4" providerId="ADAL" clId="{422D7890-00E1-47FB-883D-DBB26D0E5BBD}" dt="2021-04-22T20:54:16.689" v="1335" actId="26606"/>
          <ac:spMkLst>
            <pc:docMk/>
            <pc:sldMk cId="505371078" sldId="289"/>
            <ac:spMk id="3" creationId="{0FAF6EAC-85A1-4DDD-8942-2B71D1D5D186}"/>
          </ac:spMkLst>
        </pc:spChg>
        <pc:spChg chg="mod">
          <ac:chgData name="Linda Hamel" userId="bc07e36d-03a1-4563-a9a2-cb229cb114a4" providerId="ADAL" clId="{422D7890-00E1-47FB-883D-DBB26D0E5BBD}" dt="2021-04-22T20:54:16.689" v="1335" actId="26606"/>
          <ac:spMkLst>
            <pc:docMk/>
            <pc:sldMk cId="505371078" sldId="289"/>
            <ac:spMk id="4" creationId="{1BC69762-2B80-46E1-B2F2-F30C9D7B6255}"/>
          </ac:spMkLst>
        </pc:spChg>
        <pc:spChg chg="add del mod">
          <ac:chgData name="Linda Hamel" userId="bc07e36d-03a1-4563-a9a2-cb229cb114a4" providerId="ADAL" clId="{422D7890-00E1-47FB-883D-DBB26D0E5BBD}" dt="2021-04-22T20:54:16.680" v="1334" actId="26606"/>
          <ac:spMkLst>
            <pc:docMk/>
            <pc:sldMk cId="505371078" sldId="289"/>
            <ac:spMk id="10" creationId="{78FF3B75-43A3-4028-9893-6A75AB2CA575}"/>
          </ac:spMkLst>
        </pc:spChg>
        <pc:spChg chg="add del mod">
          <ac:chgData name="Linda Hamel" userId="bc07e36d-03a1-4563-a9a2-cb229cb114a4" providerId="ADAL" clId="{422D7890-00E1-47FB-883D-DBB26D0E5BBD}" dt="2021-04-22T20:55:53.490" v="1371"/>
          <ac:spMkLst>
            <pc:docMk/>
            <pc:sldMk cId="505371078" sldId="289"/>
            <ac:spMk id="12" creationId="{DAABD6F7-0AA2-4265-A97E-8255A8ACFEA0}"/>
          </ac:spMkLst>
        </pc:spChg>
        <pc:spChg chg="add mod">
          <ac:chgData name="Linda Hamel" userId="bc07e36d-03a1-4563-a9a2-cb229cb114a4" providerId="ADAL" clId="{422D7890-00E1-47FB-883D-DBB26D0E5BBD}" dt="2021-04-22T20:56:19.453" v="1373" actId="255"/>
          <ac:spMkLst>
            <pc:docMk/>
            <pc:sldMk cId="505371078" sldId="289"/>
            <ac:spMk id="13" creationId="{F4D0983A-A2EA-4A7A-97ED-3D75C73C4E24}"/>
          </ac:spMkLst>
        </pc:spChg>
        <pc:picChg chg="add mod ord">
          <ac:chgData name="Linda Hamel" userId="bc07e36d-03a1-4563-a9a2-cb229cb114a4" providerId="ADAL" clId="{422D7890-00E1-47FB-883D-DBB26D0E5BBD}" dt="2021-04-22T20:54:16.689" v="1335" actId="26606"/>
          <ac:picMkLst>
            <pc:docMk/>
            <pc:sldMk cId="505371078" sldId="289"/>
            <ac:picMk id="5" creationId="{F76BAAEA-9D03-49C9-BA8F-A7A6DC7848B4}"/>
          </ac:picMkLst>
        </pc:picChg>
        <pc:picChg chg="add mod">
          <ac:chgData name="Linda Hamel" userId="bc07e36d-03a1-4563-a9a2-cb229cb114a4" providerId="ADAL" clId="{422D7890-00E1-47FB-883D-DBB26D0E5BBD}" dt="2021-04-22T20:55:57.429" v="1372" actId="26606"/>
          <ac:picMkLst>
            <pc:docMk/>
            <pc:sldMk cId="505371078" sldId="289"/>
            <ac:picMk id="6" creationId="{E6D8B5B2-1A74-4CD0-84CD-D075156F368D}"/>
          </ac:picMkLst>
        </pc:picChg>
      </pc:sldChg>
      <pc:sldChg chg="addSp delSp modSp new mod">
        <pc:chgData name="Linda Hamel" userId="bc07e36d-03a1-4563-a9a2-cb229cb114a4" providerId="ADAL" clId="{422D7890-00E1-47FB-883D-DBB26D0E5BBD}" dt="2021-04-22T21:03:40.203" v="1433" actId="21"/>
        <pc:sldMkLst>
          <pc:docMk/>
          <pc:sldMk cId="1211066061" sldId="290"/>
        </pc:sldMkLst>
        <pc:spChg chg="del">
          <ac:chgData name="Linda Hamel" userId="bc07e36d-03a1-4563-a9a2-cb229cb114a4" providerId="ADAL" clId="{422D7890-00E1-47FB-883D-DBB26D0E5BBD}" dt="2021-04-22T20:57:09.437" v="1389" actId="26606"/>
          <ac:spMkLst>
            <pc:docMk/>
            <pc:sldMk cId="1211066061" sldId="290"/>
            <ac:spMk id="2" creationId="{CD95B0B5-C65C-48AC-8A9E-4608D81968BE}"/>
          </ac:spMkLst>
        </pc:spChg>
        <pc:spChg chg="del mod">
          <ac:chgData name="Linda Hamel" userId="bc07e36d-03a1-4563-a9a2-cb229cb114a4" providerId="ADAL" clId="{422D7890-00E1-47FB-883D-DBB26D0E5BBD}" dt="2021-04-22T20:57:09.437" v="1389" actId="26606"/>
          <ac:spMkLst>
            <pc:docMk/>
            <pc:sldMk cId="1211066061" sldId="290"/>
            <ac:spMk id="3" creationId="{0195AEAB-69DE-4D50-86FB-35572CD0B1E8}"/>
          </ac:spMkLst>
        </pc:spChg>
        <pc:spChg chg="mod">
          <ac:chgData name="Linda Hamel" userId="bc07e36d-03a1-4563-a9a2-cb229cb114a4" providerId="ADAL" clId="{422D7890-00E1-47FB-883D-DBB26D0E5BBD}" dt="2021-04-22T20:57:09.437" v="1389" actId="26606"/>
          <ac:spMkLst>
            <pc:docMk/>
            <pc:sldMk cId="1211066061" sldId="290"/>
            <ac:spMk id="4" creationId="{9D85FE39-66F6-4DCD-BAFF-74B1108E6B42}"/>
          </ac:spMkLst>
        </pc:spChg>
        <pc:spChg chg="del">
          <ac:chgData name="Linda Hamel" userId="bc07e36d-03a1-4563-a9a2-cb229cb114a4" providerId="ADAL" clId="{422D7890-00E1-47FB-883D-DBB26D0E5BBD}" dt="2021-04-22T20:57:09.437" v="1389" actId="26606"/>
          <ac:spMkLst>
            <pc:docMk/>
            <pc:sldMk cId="1211066061" sldId="290"/>
            <ac:spMk id="5" creationId="{A1A3702F-954F-4420-B1FE-684756245464}"/>
          </ac:spMkLst>
        </pc:spChg>
        <pc:spChg chg="add mod">
          <ac:chgData name="Linda Hamel" userId="bc07e36d-03a1-4563-a9a2-cb229cb114a4" providerId="ADAL" clId="{422D7890-00E1-47FB-883D-DBB26D0E5BBD}" dt="2021-04-22T20:57:25.182" v="1412" actId="20577"/>
          <ac:spMkLst>
            <pc:docMk/>
            <pc:sldMk cId="1211066061" sldId="290"/>
            <ac:spMk id="11" creationId="{0D70F9AB-D78B-43EE-AD69-C73110A30D24}"/>
          </ac:spMkLst>
        </pc:spChg>
        <pc:spChg chg="add mod">
          <ac:chgData name="Linda Hamel" userId="bc07e36d-03a1-4563-a9a2-cb229cb114a4" providerId="ADAL" clId="{422D7890-00E1-47FB-883D-DBB26D0E5BBD}" dt="2021-04-22T20:57:19.491" v="1400" actId="20577"/>
          <ac:spMkLst>
            <pc:docMk/>
            <pc:sldMk cId="1211066061" sldId="290"/>
            <ac:spMk id="13" creationId="{F3947B9C-5222-478B-9589-E8EB1CBE5996}"/>
          </ac:spMkLst>
        </pc:spChg>
        <pc:picChg chg="add mod">
          <ac:chgData name="Linda Hamel" userId="bc07e36d-03a1-4563-a9a2-cb229cb114a4" providerId="ADAL" clId="{422D7890-00E1-47FB-883D-DBB26D0E5BBD}" dt="2021-04-22T20:57:09.437" v="1389" actId="26606"/>
          <ac:picMkLst>
            <pc:docMk/>
            <pc:sldMk cId="1211066061" sldId="290"/>
            <ac:picMk id="6" creationId="{BE67CE78-19E7-4E7F-8273-235A9747D2FF}"/>
          </ac:picMkLst>
        </pc:picChg>
        <pc:picChg chg="add del">
          <ac:chgData name="Linda Hamel" userId="bc07e36d-03a1-4563-a9a2-cb229cb114a4" providerId="ADAL" clId="{422D7890-00E1-47FB-883D-DBB26D0E5BBD}" dt="2021-04-22T21:03:40.203" v="1433" actId="21"/>
          <ac:picMkLst>
            <pc:docMk/>
            <pc:sldMk cId="1211066061" sldId="290"/>
            <ac:picMk id="7" creationId="{F78E8C80-F8D9-4A52-AD87-17B1E12D8A4E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7T20:54:18.303" v="1722" actId="27636"/>
        <pc:sldMkLst>
          <pc:docMk/>
          <pc:sldMk cId="4013957834" sldId="291"/>
        </pc:sldMkLst>
        <pc:spChg chg="mod">
          <ac:chgData name="Linda Hamel" userId="bc07e36d-03a1-4563-a9a2-cb229cb114a4" providerId="ADAL" clId="{422D7890-00E1-47FB-883D-DBB26D0E5BBD}" dt="2021-04-27T20:54:18.303" v="1722" actId="27636"/>
          <ac:spMkLst>
            <pc:docMk/>
            <pc:sldMk cId="4013957834" sldId="291"/>
            <ac:spMk id="2" creationId="{0E67B433-CE48-4DDF-A889-73E839A739B9}"/>
          </ac:spMkLst>
        </pc:spChg>
        <pc:spChg chg="mod">
          <ac:chgData name="Linda Hamel" userId="bc07e36d-03a1-4563-a9a2-cb229cb114a4" providerId="ADAL" clId="{422D7890-00E1-47FB-883D-DBB26D0E5BBD}" dt="2021-04-22T21:01:54.437" v="1428" actId="26606"/>
          <ac:spMkLst>
            <pc:docMk/>
            <pc:sldMk cId="4013957834" sldId="291"/>
            <ac:spMk id="3" creationId="{6E6E6DC2-6150-481A-B312-161AA88A8F9A}"/>
          </ac:spMkLst>
        </pc:spChg>
        <pc:spChg chg="mod">
          <ac:chgData name="Linda Hamel" userId="bc07e36d-03a1-4563-a9a2-cb229cb114a4" providerId="ADAL" clId="{422D7890-00E1-47FB-883D-DBB26D0E5BBD}" dt="2021-04-22T21:01:54.437" v="1428" actId="26606"/>
          <ac:spMkLst>
            <pc:docMk/>
            <pc:sldMk cId="4013957834" sldId="291"/>
            <ac:spMk id="4" creationId="{7DDEAF09-3123-446B-9156-387C3CF3803F}"/>
          </ac:spMkLst>
        </pc:spChg>
        <pc:spChg chg="add del mod">
          <ac:chgData name="Linda Hamel" userId="bc07e36d-03a1-4563-a9a2-cb229cb114a4" providerId="ADAL" clId="{422D7890-00E1-47FB-883D-DBB26D0E5BBD}" dt="2021-04-22T21:17:16.516" v="1456"/>
          <ac:spMkLst>
            <pc:docMk/>
            <pc:sldMk cId="4013957834" sldId="291"/>
            <ac:spMk id="8" creationId="{E85AE328-79EF-43B5-AF6B-40400FAEF48E}"/>
          </ac:spMkLst>
        </pc:spChg>
        <pc:spChg chg="add del mod">
          <ac:chgData name="Linda Hamel" userId="bc07e36d-03a1-4563-a9a2-cb229cb114a4" providerId="ADAL" clId="{422D7890-00E1-47FB-883D-DBB26D0E5BBD}" dt="2021-04-22T21:02:49.934" v="1429"/>
          <ac:spMkLst>
            <pc:docMk/>
            <pc:sldMk cId="4013957834" sldId="291"/>
            <ac:spMk id="10" creationId="{AD046D83-87E3-4DE7-A5E8-1616BFBE1EE2}"/>
          </ac:spMkLst>
        </pc:spChg>
        <pc:spChg chg="add del mod">
          <ac:chgData name="Linda Hamel" userId="bc07e36d-03a1-4563-a9a2-cb229cb114a4" providerId="ADAL" clId="{422D7890-00E1-47FB-883D-DBB26D0E5BBD}" dt="2021-04-22T21:18:41.624" v="1486"/>
          <ac:spMkLst>
            <pc:docMk/>
            <pc:sldMk cId="4013957834" sldId="291"/>
            <ac:spMk id="11" creationId="{AB8C7CE9-D06D-4C0E-BCBB-16B8F0E23535}"/>
          </ac:spMkLst>
        </pc:spChg>
        <pc:picChg chg="add mod ord">
          <ac:chgData name="Linda Hamel" userId="bc07e36d-03a1-4563-a9a2-cb229cb114a4" providerId="ADAL" clId="{422D7890-00E1-47FB-883D-DBB26D0E5BBD}" dt="2021-04-22T21:18:46.916" v="1487" actId="26606"/>
          <ac:picMkLst>
            <pc:docMk/>
            <pc:sldMk cId="4013957834" sldId="291"/>
            <ac:picMk id="5" creationId="{027B67FD-B054-4436-B5DD-5FA4EA169CA8}"/>
          </ac:picMkLst>
        </pc:picChg>
        <pc:picChg chg="add del mod">
          <ac:chgData name="Linda Hamel" userId="bc07e36d-03a1-4563-a9a2-cb229cb114a4" providerId="ADAL" clId="{422D7890-00E1-47FB-883D-DBB26D0E5BBD}" dt="2021-04-22T21:13:36.263" v="1455" actId="21"/>
          <ac:picMkLst>
            <pc:docMk/>
            <pc:sldMk cId="4013957834" sldId="291"/>
            <ac:picMk id="6" creationId="{4FE0E743-A7E2-44A8-82BC-F75F67D890B3}"/>
          </ac:picMkLst>
        </pc:picChg>
        <pc:picChg chg="add del mod">
          <ac:chgData name="Linda Hamel" userId="bc07e36d-03a1-4563-a9a2-cb229cb114a4" providerId="ADAL" clId="{422D7890-00E1-47FB-883D-DBB26D0E5BBD}" dt="2021-04-22T21:17:37.062" v="1485" actId="21"/>
          <ac:picMkLst>
            <pc:docMk/>
            <pc:sldMk cId="4013957834" sldId="291"/>
            <ac:picMk id="9" creationId="{4AEC8210-3EAA-43AF-8953-EB460A3BE4A5}"/>
          </ac:picMkLst>
        </pc:picChg>
        <pc:picChg chg="add mod">
          <ac:chgData name="Linda Hamel" userId="bc07e36d-03a1-4563-a9a2-cb229cb114a4" providerId="ADAL" clId="{422D7890-00E1-47FB-883D-DBB26D0E5BBD}" dt="2021-04-22T21:18:46.916" v="1487" actId="26606"/>
          <ac:picMkLst>
            <pc:docMk/>
            <pc:sldMk cId="4013957834" sldId="291"/>
            <ac:picMk id="12" creationId="{87936A0C-A312-4C6D-82CD-E1D258C1D4C6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7T20:53:52.867" v="1691" actId="20577"/>
        <pc:sldMkLst>
          <pc:docMk/>
          <pc:sldMk cId="2719435805" sldId="292"/>
        </pc:sldMkLst>
        <pc:spChg chg="mod">
          <ac:chgData name="Linda Hamel" userId="bc07e36d-03a1-4563-a9a2-cb229cb114a4" providerId="ADAL" clId="{422D7890-00E1-47FB-883D-DBB26D0E5BBD}" dt="2021-04-27T20:53:52.867" v="1691" actId="20577"/>
          <ac:spMkLst>
            <pc:docMk/>
            <pc:sldMk cId="2719435805" sldId="292"/>
            <ac:spMk id="2" creationId="{87885E46-9B5E-4C3E-AE69-9E32AF5A1845}"/>
          </ac:spMkLst>
        </pc:spChg>
        <pc:spChg chg="mod">
          <ac:chgData name="Linda Hamel" userId="bc07e36d-03a1-4563-a9a2-cb229cb114a4" providerId="ADAL" clId="{422D7890-00E1-47FB-883D-DBB26D0E5BBD}" dt="2021-04-22T21:06:32.955" v="1452" actId="26606"/>
          <ac:spMkLst>
            <pc:docMk/>
            <pc:sldMk cId="2719435805" sldId="292"/>
            <ac:spMk id="3" creationId="{4A2835F9-8C92-4549-BDD4-E8D7B58E0C45}"/>
          </ac:spMkLst>
        </pc:spChg>
        <pc:spChg chg="add mod">
          <ac:chgData name="Linda Hamel" userId="bc07e36d-03a1-4563-a9a2-cb229cb114a4" providerId="ADAL" clId="{422D7890-00E1-47FB-883D-DBB26D0E5BBD}" dt="2021-04-22T21:06:32.955" v="1452" actId="26606"/>
          <ac:spMkLst>
            <pc:docMk/>
            <pc:sldMk cId="2719435805" sldId="292"/>
            <ac:spMk id="9" creationId="{48C73371-8085-494C-AE74-4BBA2ECAE615}"/>
          </ac:spMkLst>
        </pc:spChg>
        <pc:spChg chg="add del mod">
          <ac:chgData name="Linda Hamel" userId="bc07e36d-03a1-4563-a9a2-cb229cb114a4" providerId="ADAL" clId="{422D7890-00E1-47FB-883D-DBB26D0E5BBD}" dt="2021-04-22T21:07:26.798" v="1453"/>
          <ac:spMkLst>
            <pc:docMk/>
            <pc:sldMk cId="2719435805" sldId="292"/>
            <ac:spMk id="14" creationId="{CE56E949-82BC-461E-AC3B-2A4F3C1364BA}"/>
          </ac:spMkLst>
        </pc:spChg>
        <pc:picChg chg="add del mod">
          <ac:chgData name="Linda Hamel" userId="bc07e36d-03a1-4563-a9a2-cb229cb114a4" providerId="ADAL" clId="{422D7890-00E1-47FB-883D-DBB26D0E5BBD}" dt="2021-04-22T21:04:49.452" v="1439" actId="21"/>
          <ac:picMkLst>
            <pc:docMk/>
            <pc:sldMk cId="2719435805" sldId="292"/>
            <ac:picMk id="4" creationId="{BC540630-6868-4D00-88BD-9877863F0C1C}"/>
          </ac:picMkLst>
        </pc:picChg>
        <pc:picChg chg="add mod ord">
          <ac:chgData name="Linda Hamel" userId="bc07e36d-03a1-4563-a9a2-cb229cb114a4" providerId="ADAL" clId="{422D7890-00E1-47FB-883D-DBB26D0E5BBD}" dt="2021-04-22T21:07:30.787" v="1454" actId="26606"/>
          <ac:picMkLst>
            <pc:docMk/>
            <pc:sldMk cId="2719435805" sldId="292"/>
            <ac:picMk id="5" creationId="{868C9AB7-DCCA-4272-BC02-0ECB8D452F94}"/>
          </ac:picMkLst>
        </pc:picChg>
        <pc:picChg chg="add mod">
          <ac:chgData name="Linda Hamel" userId="bc07e36d-03a1-4563-a9a2-cb229cb114a4" providerId="ADAL" clId="{422D7890-00E1-47FB-883D-DBB26D0E5BBD}" dt="2021-04-22T21:07:30.787" v="1454" actId="26606"/>
          <ac:picMkLst>
            <pc:docMk/>
            <pc:sldMk cId="2719435805" sldId="292"/>
            <ac:picMk id="6" creationId="{6252A1E0-1EC8-40DF-BED8-143A632BE332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7T20:54:36.907" v="1723" actId="20577"/>
        <pc:sldMkLst>
          <pc:docMk/>
          <pc:sldMk cId="2380059959" sldId="293"/>
        </pc:sldMkLst>
        <pc:spChg chg="add del mod">
          <ac:chgData name="Linda Hamel" userId="bc07e36d-03a1-4563-a9a2-cb229cb114a4" providerId="ADAL" clId="{422D7890-00E1-47FB-883D-DBB26D0E5BBD}" dt="2021-04-26T20:56:32.932" v="1518" actId="26606"/>
          <ac:spMkLst>
            <pc:docMk/>
            <pc:sldMk cId="2380059959" sldId="293"/>
            <ac:spMk id="2" creationId="{C0C1D672-BB60-48A0-ACB1-086E7C844E01}"/>
          </ac:spMkLst>
        </pc:spChg>
        <pc:spChg chg="mod">
          <ac:chgData name="Linda Hamel" userId="bc07e36d-03a1-4563-a9a2-cb229cb114a4" providerId="ADAL" clId="{422D7890-00E1-47FB-883D-DBB26D0E5BBD}" dt="2021-04-26T20:56:32.932" v="1518" actId="26606"/>
          <ac:spMkLst>
            <pc:docMk/>
            <pc:sldMk cId="2380059959" sldId="293"/>
            <ac:spMk id="3" creationId="{C76C1D96-B1F6-4BDA-B17B-CC7465CBFAA8}"/>
          </ac:spMkLst>
        </pc:spChg>
        <pc:spChg chg="mod ord">
          <ac:chgData name="Linda Hamel" userId="bc07e36d-03a1-4563-a9a2-cb229cb114a4" providerId="ADAL" clId="{422D7890-00E1-47FB-883D-DBB26D0E5BBD}" dt="2021-04-26T20:56:32.932" v="1518" actId="26606"/>
          <ac:spMkLst>
            <pc:docMk/>
            <pc:sldMk cId="2380059959" sldId="293"/>
            <ac:spMk id="4" creationId="{16B1A360-F388-4214-8C65-5ACFFA2732A3}"/>
          </ac:spMkLst>
        </pc:spChg>
        <pc:spChg chg="add del mod">
          <ac:chgData name="Linda Hamel" userId="bc07e36d-03a1-4563-a9a2-cb229cb114a4" providerId="ADAL" clId="{422D7890-00E1-47FB-883D-DBB26D0E5BBD}" dt="2021-04-26T20:56:30.019" v="1515" actId="26606"/>
          <ac:spMkLst>
            <pc:docMk/>
            <pc:sldMk cId="2380059959" sldId="293"/>
            <ac:spMk id="10" creationId="{AA6542E9-194C-4FB5-9B4B-268C4433C8BF}"/>
          </ac:spMkLst>
        </pc:spChg>
        <pc:spChg chg="add del mod">
          <ac:chgData name="Linda Hamel" userId="bc07e36d-03a1-4563-a9a2-cb229cb114a4" providerId="ADAL" clId="{422D7890-00E1-47FB-883D-DBB26D0E5BBD}" dt="2021-04-26T20:56:32.923" v="1517" actId="26606"/>
          <ac:spMkLst>
            <pc:docMk/>
            <pc:sldMk cId="2380059959" sldId="293"/>
            <ac:spMk id="12" creationId="{5DAFAE55-5501-42D2-A6A5-0360D8D73401}"/>
          </ac:spMkLst>
        </pc:spChg>
        <pc:spChg chg="add del mod">
          <ac:chgData name="Linda Hamel" userId="bc07e36d-03a1-4563-a9a2-cb229cb114a4" providerId="ADAL" clId="{422D7890-00E1-47FB-883D-DBB26D0E5BBD}" dt="2021-04-26T20:56:32.923" v="1517" actId="26606"/>
          <ac:spMkLst>
            <pc:docMk/>
            <pc:sldMk cId="2380059959" sldId="293"/>
            <ac:spMk id="13" creationId="{CD24880F-9E5D-46A8-82A5-CA30893D0107}"/>
          </ac:spMkLst>
        </pc:spChg>
        <pc:spChg chg="add mod">
          <ac:chgData name="Linda Hamel" userId="bc07e36d-03a1-4563-a9a2-cb229cb114a4" providerId="ADAL" clId="{422D7890-00E1-47FB-883D-DBB26D0E5BBD}" dt="2021-04-27T20:54:36.907" v="1723" actId="20577"/>
          <ac:spMkLst>
            <pc:docMk/>
            <pc:sldMk cId="2380059959" sldId="293"/>
            <ac:spMk id="15" creationId="{EF5BC1EB-6EC4-4035-9818-084AE8A940D3}"/>
          </ac:spMkLst>
        </pc:spChg>
        <pc:spChg chg="add del mod">
          <ac:chgData name="Linda Hamel" userId="bc07e36d-03a1-4563-a9a2-cb229cb114a4" providerId="ADAL" clId="{422D7890-00E1-47FB-883D-DBB26D0E5BBD}" dt="2021-04-26T20:57:30.449" v="1520"/>
          <ac:spMkLst>
            <pc:docMk/>
            <pc:sldMk cId="2380059959" sldId="293"/>
            <ac:spMk id="16" creationId="{ABDDB2D9-FCC7-4803-B5DF-C51697206F8D}"/>
          </ac:spMkLst>
        </pc:spChg>
        <pc:picChg chg="add mod ord">
          <ac:chgData name="Linda Hamel" userId="bc07e36d-03a1-4563-a9a2-cb229cb114a4" providerId="ADAL" clId="{422D7890-00E1-47FB-883D-DBB26D0E5BBD}" dt="2021-04-26T20:56:32.932" v="1518" actId="26606"/>
          <ac:picMkLst>
            <pc:docMk/>
            <pc:sldMk cId="2380059959" sldId="293"/>
            <ac:picMk id="5" creationId="{30546402-7F69-47A2-AA8E-E6089079D394}"/>
          </ac:picMkLst>
        </pc:picChg>
        <pc:picChg chg="add mod">
          <ac:chgData name="Linda Hamel" userId="bc07e36d-03a1-4563-a9a2-cb229cb114a4" providerId="ADAL" clId="{422D7890-00E1-47FB-883D-DBB26D0E5BBD}" dt="2021-04-26T20:57:30.449" v="1520"/>
          <ac:picMkLst>
            <pc:docMk/>
            <pc:sldMk cId="2380059959" sldId="293"/>
            <ac:picMk id="6" creationId="{0411B654-2A04-49ED-B58C-3DB1B8FAC033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6T21:01:14.658" v="1538" actId="26606"/>
        <pc:sldMkLst>
          <pc:docMk/>
          <pc:sldMk cId="1939760218" sldId="294"/>
        </pc:sldMkLst>
        <pc:spChg chg="mod">
          <ac:chgData name="Linda Hamel" userId="bc07e36d-03a1-4563-a9a2-cb229cb114a4" providerId="ADAL" clId="{422D7890-00E1-47FB-883D-DBB26D0E5BBD}" dt="2021-04-26T20:59:35.709" v="1535" actId="26606"/>
          <ac:spMkLst>
            <pc:docMk/>
            <pc:sldMk cId="1939760218" sldId="294"/>
            <ac:spMk id="2" creationId="{B48F0AEA-CD61-42B3-983E-1645B177A4CC}"/>
          </ac:spMkLst>
        </pc:spChg>
        <pc:spChg chg="mod">
          <ac:chgData name="Linda Hamel" userId="bc07e36d-03a1-4563-a9a2-cb229cb114a4" providerId="ADAL" clId="{422D7890-00E1-47FB-883D-DBB26D0E5BBD}" dt="2021-04-26T20:59:35.709" v="1535" actId="26606"/>
          <ac:spMkLst>
            <pc:docMk/>
            <pc:sldMk cId="1939760218" sldId="294"/>
            <ac:spMk id="3" creationId="{7174D6A5-11E6-4138-8D38-B38E5A45BF13}"/>
          </ac:spMkLst>
        </pc:spChg>
        <pc:spChg chg="mod">
          <ac:chgData name="Linda Hamel" userId="bc07e36d-03a1-4563-a9a2-cb229cb114a4" providerId="ADAL" clId="{422D7890-00E1-47FB-883D-DBB26D0E5BBD}" dt="2021-04-26T20:59:35.709" v="1535" actId="26606"/>
          <ac:spMkLst>
            <pc:docMk/>
            <pc:sldMk cId="1939760218" sldId="294"/>
            <ac:spMk id="4" creationId="{E972FC95-75A3-4FC7-9343-1B34912B0D58}"/>
          </ac:spMkLst>
        </pc:spChg>
        <pc:spChg chg="add del mod">
          <ac:chgData name="Linda Hamel" userId="bc07e36d-03a1-4563-a9a2-cb229cb114a4" providerId="ADAL" clId="{422D7890-00E1-47FB-883D-DBB26D0E5BBD}" dt="2021-04-26T21:01:09.290" v="1537"/>
          <ac:spMkLst>
            <pc:docMk/>
            <pc:sldMk cId="1939760218" sldId="294"/>
            <ac:spMk id="10" creationId="{527D0C6B-427A-4B3C-9E27-076A4CD2DA80}"/>
          </ac:spMkLst>
        </pc:spChg>
        <pc:picChg chg="add mod ord">
          <ac:chgData name="Linda Hamel" userId="bc07e36d-03a1-4563-a9a2-cb229cb114a4" providerId="ADAL" clId="{422D7890-00E1-47FB-883D-DBB26D0E5BBD}" dt="2021-04-26T21:01:14.658" v="1538" actId="26606"/>
          <ac:picMkLst>
            <pc:docMk/>
            <pc:sldMk cId="1939760218" sldId="294"/>
            <ac:picMk id="5" creationId="{5264E632-0980-4E9D-BE55-7F7874E3F5C8}"/>
          </ac:picMkLst>
        </pc:picChg>
        <pc:picChg chg="add mod">
          <ac:chgData name="Linda Hamel" userId="bc07e36d-03a1-4563-a9a2-cb229cb114a4" providerId="ADAL" clId="{422D7890-00E1-47FB-883D-DBB26D0E5BBD}" dt="2021-04-26T21:01:14.658" v="1538" actId="26606"/>
          <ac:picMkLst>
            <pc:docMk/>
            <pc:sldMk cId="1939760218" sldId="294"/>
            <ac:picMk id="6" creationId="{2B2D5140-B34C-4F69-A6CC-5AEF4CA12474}"/>
          </ac:picMkLst>
        </pc:picChg>
      </pc:sldChg>
      <pc:sldChg chg="addSp modSp new mod">
        <pc:chgData name="Linda Hamel" userId="bc07e36d-03a1-4563-a9a2-cb229cb114a4" providerId="ADAL" clId="{422D7890-00E1-47FB-883D-DBB26D0E5BBD}" dt="2021-04-27T19:22:15.738" v="1637" actId="1076"/>
        <pc:sldMkLst>
          <pc:docMk/>
          <pc:sldMk cId="2076060700" sldId="295"/>
        </pc:sldMkLst>
        <pc:spChg chg="mod">
          <ac:chgData name="Linda Hamel" userId="bc07e36d-03a1-4563-a9a2-cb229cb114a4" providerId="ADAL" clId="{422D7890-00E1-47FB-883D-DBB26D0E5BBD}" dt="2021-04-27T19:19:35.702" v="1601" actId="20577"/>
          <ac:spMkLst>
            <pc:docMk/>
            <pc:sldMk cId="2076060700" sldId="295"/>
            <ac:spMk id="2" creationId="{9ECF6797-BF41-44B0-9464-75170FC8B1C3}"/>
          </ac:spMkLst>
        </pc:spChg>
        <pc:spChg chg="mod">
          <ac:chgData name="Linda Hamel" userId="bc07e36d-03a1-4563-a9a2-cb229cb114a4" providerId="ADAL" clId="{422D7890-00E1-47FB-883D-DBB26D0E5BBD}" dt="2021-04-27T19:05:27.589" v="1576" actId="20577"/>
          <ac:spMkLst>
            <pc:docMk/>
            <pc:sldMk cId="2076060700" sldId="295"/>
            <ac:spMk id="4" creationId="{7B8B35F7-F73D-44FA-B39F-B7ECC428F1D5}"/>
          </ac:spMkLst>
        </pc:spChg>
        <pc:picChg chg="add mod">
          <ac:chgData name="Linda Hamel" userId="bc07e36d-03a1-4563-a9a2-cb229cb114a4" providerId="ADAL" clId="{422D7890-00E1-47FB-883D-DBB26D0E5BBD}" dt="2021-04-27T19:19:25.695" v="1587" actId="1076"/>
          <ac:picMkLst>
            <pc:docMk/>
            <pc:sldMk cId="2076060700" sldId="295"/>
            <ac:picMk id="5" creationId="{68A277DF-E8D8-4E1E-BFD0-5EE17589967E}"/>
          </ac:picMkLst>
        </pc:picChg>
        <pc:picChg chg="add mod">
          <ac:chgData name="Linda Hamel" userId="bc07e36d-03a1-4563-a9a2-cb229cb114a4" providerId="ADAL" clId="{422D7890-00E1-47FB-883D-DBB26D0E5BBD}" dt="2021-04-27T19:19:31.181" v="1589" actId="1076"/>
          <ac:picMkLst>
            <pc:docMk/>
            <pc:sldMk cId="2076060700" sldId="295"/>
            <ac:picMk id="6" creationId="{46AC7146-BEB3-4451-9056-41F2175E0B14}"/>
          </ac:picMkLst>
        </pc:picChg>
        <pc:picChg chg="add mod">
          <ac:chgData name="Linda Hamel" userId="bc07e36d-03a1-4563-a9a2-cb229cb114a4" providerId="ADAL" clId="{422D7890-00E1-47FB-883D-DBB26D0E5BBD}" dt="2021-04-27T19:19:27.581" v="1588" actId="1076"/>
          <ac:picMkLst>
            <pc:docMk/>
            <pc:sldMk cId="2076060700" sldId="295"/>
            <ac:picMk id="7" creationId="{EE5A9568-93FF-48B9-8FBF-1B2A61FF1379}"/>
          </ac:picMkLst>
        </pc:picChg>
        <pc:picChg chg="add mod">
          <ac:chgData name="Linda Hamel" userId="bc07e36d-03a1-4563-a9a2-cb229cb114a4" providerId="ADAL" clId="{422D7890-00E1-47FB-883D-DBB26D0E5BBD}" dt="2021-04-27T19:22:15.738" v="1637" actId="1076"/>
          <ac:picMkLst>
            <pc:docMk/>
            <pc:sldMk cId="2076060700" sldId="295"/>
            <ac:picMk id="8" creationId="{EE20ED37-85F5-4630-9864-7B752844DC93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9T18:09:43.401" v="1948" actId="26606"/>
        <pc:sldMkLst>
          <pc:docMk/>
          <pc:sldMk cId="2358339640" sldId="296"/>
        </pc:sldMkLst>
        <pc:spChg chg="mod">
          <ac:chgData name="Linda Hamel" userId="bc07e36d-03a1-4563-a9a2-cb229cb114a4" providerId="ADAL" clId="{422D7890-00E1-47FB-883D-DBB26D0E5BBD}" dt="2021-04-27T20:51:06.265" v="1678" actId="20577"/>
          <ac:spMkLst>
            <pc:docMk/>
            <pc:sldMk cId="2358339640" sldId="296"/>
            <ac:spMk id="2" creationId="{BD9790B2-DADF-491C-957C-C1728A31963C}"/>
          </ac:spMkLst>
        </pc:spChg>
        <pc:spChg chg="mod">
          <ac:chgData name="Linda Hamel" userId="bc07e36d-03a1-4563-a9a2-cb229cb114a4" providerId="ADAL" clId="{422D7890-00E1-47FB-883D-DBB26D0E5BBD}" dt="2021-04-27T20:47:29.318" v="1652" actId="26606"/>
          <ac:spMkLst>
            <pc:docMk/>
            <pc:sldMk cId="2358339640" sldId="296"/>
            <ac:spMk id="3" creationId="{1BC44E42-14FF-4952-8C12-A684830ABBD1}"/>
          </ac:spMkLst>
        </pc:spChg>
        <pc:spChg chg="mod">
          <ac:chgData name="Linda Hamel" userId="bc07e36d-03a1-4563-a9a2-cb229cb114a4" providerId="ADAL" clId="{422D7890-00E1-47FB-883D-DBB26D0E5BBD}" dt="2021-04-27T20:47:29.318" v="1652" actId="26606"/>
          <ac:spMkLst>
            <pc:docMk/>
            <pc:sldMk cId="2358339640" sldId="296"/>
            <ac:spMk id="4" creationId="{AE8D2CEA-B2C0-4727-893D-BB54BF6FB46B}"/>
          </ac:spMkLst>
        </pc:spChg>
        <pc:spChg chg="add del mod">
          <ac:chgData name="Linda Hamel" userId="bc07e36d-03a1-4563-a9a2-cb229cb114a4" providerId="ADAL" clId="{422D7890-00E1-47FB-883D-DBB26D0E5BBD}" dt="2021-04-27T20:50:34.911" v="1666"/>
          <ac:spMkLst>
            <pc:docMk/>
            <pc:sldMk cId="2358339640" sldId="296"/>
            <ac:spMk id="10" creationId="{ECEB5629-BADB-4855-B285-5BDD3521F45B}"/>
          </ac:spMkLst>
        </pc:spChg>
        <pc:picChg chg="add del mod">
          <ac:chgData name="Linda Hamel" userId="bc07e36d-03a1-4563-a9a2-cb229cb114a4" providerId="ADAL" clId="{422D7890-00E1-47FB-883D-DBB26D0E5BBD}" dt="2021-04-29T18:09:25.937" v="1945" actId="21"/>
          <ac:picMkLst>
            <pc:docMk/>
            <pc:sldMk cId="2358339640" sldId="296"/>
            <ac:picMk id="5" creationId="{CE2D8426-6AB8-4637-B9DA-4F5536B4A209}"/>
          </ac:picMkLst>
        </pc:picChg>
        <pc:picChg chg="add mod">
          <ac:chgData name="Linda Hamel" userId="bc07e36d-03a1-4563-a9a2-cb229cb114a4" providerId="ADAL" clId="{422D7890-00E1-47FB-883D-DBB26D0E5BBD}" dt="2021-04-29T18:09:43.401" v="1948" actId="26606"/>
          <ac:picMkLst>
            <pc:docMk/>
            <pc:sldMk cId="2358339640" sldId="296"/>
            <ac:picMk id="6" creationId="{3D1AA923-F420-4DA5-B4F5-6BD3D0B6A4F0}"/>
          </ac:picMkLst>
        </pc:picChg>
        <pc:picChg chg="add mod">
          <ac:chgData name="Linda Hamel" userId="bc07e36d-03a1-4563-a9a2-cb229cb114a4" providerId="ADAL" clId="{422D7890-00E1-47FB-883D-DBB26D0E5BBD}" dt="2021-04-29T18:09:43.401" v="1948" actId="26606"/>
          <ac:picMkLst>
            <pc:docMk/>
            <pc:sldMk cId="2358339640" sldId="296"/>
            <ac:picMk id="7" creationId="{05FB090A-5264-4C71-A756-6552799081AF}"/>
          </ac:picMkLst>
        </pc:picChg>
      </pc:sldChg>
      <pc:sldChg chg="addSp delSp modSp new mod modClrScheme chgLayout">
        <pc:chgData name="Linda Hamel" userId="bc07e36d-03a1-4563-a9a2-cb229cb114a4" providerId="ADAL" clId="{422D7890-00E1-47FB-883D-DBB26D0E5BBD}" dt="2021-04-28T20:37:51.148" v="1944" actId="1076"/>
        <pc:sldMkLst>
          <pc:docMk/>
          <pc:sldMk cId="2734516033" sldId="297"/>
        </pc:sldMkLst>
        <pc:spChg chg="mod">
          <ac:chgData name="Linda Hamel" userId="bc07e36d-03a1-4563-a9a2-cb229cb114a4" providerId="ADAL" clId="{422D7890-00E1-47FB-883D-DBB26D0E5BBD}" dt="2021-04-28T20:28:03.022" v="1905" actId="20577"/>
          <ac:spMkLst>
            <pc:docMk/>
            <pc:sldMk cId="2734516033" sldId="297"/>
            <ac:spMk id="2" creationId="{AB04641F-5E5A-430A-896B-BCA76CBCCB31}"/>
          </ac:spMkLst>
        </pc:spChg>
        <pc:spChg chg="mod">
          <ac:chgData name="Linda Hamel" userId="bc07e36d-03a1-4563-a9a2-cb229cb114a4" providerId="ADAL" clId="{422D7890-00E1-47FB-883D-DBB26D0E5BBD}" dt="2021-04-28T20:26:33.749" v="1827" actId="26606"/>
          <ac:spMkLst>
            <pc:docMk/>
            <pc:sldMk cId="2734516033" sldId="297"/>
            <ac:spMk id="3" creationId="{8D7ED539-BB11-4F33-9459-D007EEEC7843}"/>
          </ac:spMkLst>
        </pc:spChg>
        <pc:spChg chg="mod">
          <ac:chgData name="Linda Hamel" userId="bc07e36d-03a1-4563-a9a2-cb229cb114a4" providerId="ADAL" clId="{422D7890-00E1-47FB-883D-DBB26D0E5BBD}" dt="2021-04-28T20:26:33.749" v="1827" actId="26606"/>
          <ac:spMkLst>
            <pc:docMk/>
            <pc:sldMk cId="2734516033" sldId="297"/>
            <ac:spMk id="4" creationId="{F3011D7D-7149-4D4C-A309-E65861B6B76B}"/>
          </ac:spMkLst>
        </pc:spChg>
        <pc:spChg chg="add mod">
          <ac:chgData name="Linda Hamel" userId="bc07e36d-03a1-4563-a9a2-cb229cb114a4" providerId="ADAL" clId="{422D7890-00E1-47FB-883D-DBB26D0E5BBD}" dt="2021-04-28T20:26:50.518" v="1843" actId="20577"/>
          <ac:spMkLst>
            <pc:docMk/>
            <pc:sldMk cId="2734516033" sldId="297"/>
            <ac:spMk id="10" creationId="{BEAC47F8-7B19-42F6-A63E-F14654047591}"/>
          </ac:spMkLst>
        </pc:spChg>
        <pc:spChg chg="add mod">
          <ac:chgData name="Linda Hamel" userId="bc07e36d-03a1-4563-a9a2-cb229cb114a4" providerId="ADAL" clId="{422D7890-00E1-47FB-883D-DBB26D0E5BBD}" dt="2021-04-28T20:26:53.589" v="1844" actId="5793"/>
          <ac:spMkLst>
            <pc:docMk/>
            <pc:sldMk cId="2734516033" sldId="297"/>
            <ac:spMk id="12" creationId="{87F7FDB7-D863-4B20-A0CD-FD3AF13EC039}"/>
          </ac:spMkLst>
        </pc:spChg>
        <pc:picChg chg="add del mod">
          <ac:chgData name="Linda Hamel" userId="bc07e36d-03a1-4563-a9a2-cb229cb114a4" providerId="ADAL" clId="{422D7890-00E1-47FB-883D-DBB26D0E5BBD}" dt="2021-04-28T20:36:53.807" v="1908" actId="21"/>
          <ac:picMkLst>
            <pc:docMk/>
            <pc:sldMk cId="2734516033" sldId="297"/>
            <ac:picMk id="5" creationId="{3523029D-9BE0-4273-9C1D-3A5734D74155}"/>
          </ac:picMkLst>
        </pc:picChg>
        <pc:picChg chg="add mod">
          <ac:chgData name="Linda Hamel" userId="bc07e36d-03a1-4563-a9a2-cb229cb114a4" providerId="ADAL" clId="{422D7890-00E1-47FB-883D-DBB26D0E5BBD}" dt="2021-04-28T20:27:56.625" v="1893" actId="1076"/>
          <ac:picMkLst>
            <pc:docMk/>
            <pc:sldMk cId="2734516033" sldId="297"/>
            <ac:picMk id="6" creationId="{9CA72ADF-5D72-407B-9217-F200C7DCD532}"/>
          </ac:picMkLst>
        </pc:picChg>
        <pc:picChg chg="add mod">
          <ac:chgData name="Linda Hamel" userId="bc07e36d-03a1-4563-a9a2-cb229cb114a4" providerId="ADAL" clId="{422D7890-00E1-47FB-883D-DBB26D0E5BBD}" dt="2021-04-28T20:37:51.148" v="1944" actId="1076"/>
          <ac:picMkLst>
            <pc:docMk/>
            <pc:sldMk cId="2734516033" sldId="297"/>
            <ac:picMk id="7" creationId="{561C3857-F495-4A92-9041-A75851C39D3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4/29/2021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8126323" y="5127866"/>
            <a:ext cx="3963590" cy="858767"/>
          </a:xfrm>
        </p:spPr>
        <p:txBody>
          <a:bodyPr anchor="ctr">
            <a:normAutofit/>
          </a:bodyPr>
          <a:lstStyle/>
          <a:p>
            <a:r>
              <a:rPr lang="en-US" dirty="0"/>
              <a:t>Hillside Traditional Academy</a:t>
            </a:r>
            <a:endParaRPr lang="ru-RU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89C6B52-7EAE-4B09-B37E-9CE633A7E3D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1931" r="-2" b="21300"/>
          <a:stretch/>
        </p:blipFill>
        <p:spPr>
          <a:xfrm>
            <a:off x="90" y="1115082"/>
            <a:ext cx="6230657" cy="531460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7262451" y="2726139"/>
            <a:ext cx="4851352" cy="1827069"/>
          </a:xfrm>
        </p:spPr>
        <p:txBody>
          <a:bodyPr anchor="ctr">
            <a:normAutofit/>
          </a:bodyPr>
          <a:lstStyle/>
          <a:p>
            <a:r>
              <a:rPr lang="en-US" dirty="0"/>
              <a:t>Artwork &amp; Activities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/>
          <a:p>
            <a:r>
              <a:rPr lang="en-US" dirty="0"/>
              <a:t>April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A0776CC-A9A2-4471-A091-01588A88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840000">
            <a:off x="7388594" y="2045086"/>
            <a:ext cx="4821219" cy="1325563"/>
          </a:xfrm>
        </p:spPr>
        <p:txBody>
          <a:bodyPr/>
          <a:lstStyle/>
          <a:p>
            <a:r>
              <a:rPr lang="en-US" dirty="0"/>
              <a:t>Division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000D-3BF6-40A8-A65C-EB170FB62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9" r="9332" b="3"/>
          <a:stretch/>
        </p:blipFill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DE63C90-2D1B-44F9-B5D5-0A84480241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/>
          <a:lstStyle/>
          <a:p>
            <a:r>
              <a:rPr lang="en-US" dirty="0" err="1"/>
              <a:t>Favourite</a:t>
            </a:r>
            <a:r>
              <a:rPr lang="en-US" dirty="0"/>
              <a:t> Book Covers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5BEDB-D6AA-4FC6-881A-3B7780B6D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058" y="4962297"/>
            <a:ext cx="25622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25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C1DED60-406E-4EFF-8DB5-C4CF0C6F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BA0A144D-B6EB-4DAD-A137-F819ED80F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A8654-5B9D-4E68-A66A-E5321172C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969" y="2282951"/>
            <a:ext cx="3055579" cy="3402714"/>
          </a:xfrm>
        </p:spPr>
        <p:txBody>
          <a:bodyPr anchor="ctr">
            <a:normAutofit/>
          </a:bodyPr>
          <a:lstStyle/>
          <a:p>
            <a:r>
              <a:rPr lang="en-US" dirty="0"/>
              <a:t>Sponsored by Mr. </a:t>
            </a:r>
            <a:r>
              <a:rPr lang="en-US" dirty="0" err="1"/>
              <a:t>Kerschbaum</a:t>
            </a:r>
            <a:r>
              <a:rPr lang="en-US" dirty="0"/>
              <a:t> &amp; Ms. Mitchell</a:t>
            </a:r>
          </a:p>
          <a:p>
            <a:pPr algn="ctr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CB5DA96-0BC2-4A6B-90F3-23B444AE49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2" b="10763"/>
          <a:stretch/>
        </p:blipFill>
        <p:spPr>
          <a:xfrm>
            <a:off x="3703978" y="1"/>
            <a:ext cx="8495014" cy="568566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506C2B-6096-449B-A8F8-D9BF906A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 anchor="ctr">
            <a:normAutofit/>
          </a:bodyPr>
          <a:lstStyle/>
          <a:p>
            <a:r>
              <a:rPr lang="en-US" dirty="0"/>
              <a:t>Bike Club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BF3C98-DEF2-4353-A4EB-1A2F961C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55" y="4216953"/>
            <a:ext cx="171561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43657B0D-1356-4B9D-92B2-2F7C34EF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noProof="0" dirty="0">
                <a:solidFill>
                  <a:srgbClr val="FF66CC"/>
                </a:solidFill>
              </a:rPr>
              <a:t>Today in flower, tomorrow scattered by the wind-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F66CC"/>
                </a:solidFill>
              </a:rPr>
              <a:t>Such is our blossom life.</a:t>
            </a:r>
            <a:endParaRPr lang="en-US" noProof="0" dirty="0">
              <a:solidFill>
                <a:srgbClr val="FF66CC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EF346-A910-4136-997F-2BFF713A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12</a:t>
            </a:fld>
            <a:endParaRPr lang="en-US" noProof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FEB32C9-E831-4140-ADBC-3DA91952B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15 &amp; 16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A86B979-AB54-47FF-B309-48649AEB14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261"/>
          <a:stretch/>
        </p:blipFill>
        <p:spPr>
          <a:xfrm>
            <a:off x="911225" y="1825625"/>
            <a:ext cx="4409061" cy="338328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7B01E-F27B-4E1D-882B-32C49FB74A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58"/>
          <a:stretch/>
        </p:blipFill>
        <p:spPr>
          <a:xfrm>
            <a:off x="6436113" y="3110549"/>
            <a:ext cx="4170733" cy="320040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5F67C4-11C1-4923-8694-B6BBB2FC4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143" y="91855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73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FAC5DC5C-C806-4519-A44D-456163ED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CFCB9-F158-45A8-BAC4-F4155417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13</a:t>
            </a:fld>
            <a:endParaRPr lang="en-US" noProof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BC2E61A5-1E27-4D92-BB08-31A7B910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10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FD6C4F2-45EA-4C63-9182-2F1698E2C5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261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A1416A1-D915-4491-9D3F-41BFC7B94D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61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9562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1819F0B0-88A7-4C62-9C77-4E704D81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06C222-A5E4-4DA8-93D8-E6F5113E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14</a:t>
            </a:fld>
            <a:endParaRPr lang="en-US" noProof="0"/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89E1FF65-A89B-4567-B479-80E7E4481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99E215D-A5F6-4B92-846B-9194D0036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>
            <a:normAutofit/>
          </a:bodyPr>
          <a:lstStyle/>
          <a:p>
            <a:r>
              <a:rPr lang="en-US" dirty="0"/>
              <a:t>Elements of Art - Texture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8B100FB-3D14-4294-B448-4FB32955CF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837" r="-1" b="8837"/>
          <a:stretch/>
        </p:blipFill>
        <p:spPr>
          <a:xfrm>
            <a:off x="839788" y="2638097"/>
            <a:ext cx="5157787" cy="318463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0E1463-5679-440C-9CC5-8BD8944BE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794" y="996153"/>
            <a:ext cx="3810000" cy="5381625"/>
          </a:xfrm>
          <a:prstGeom prst="rect">
            <a:avLst/>
          </a:prstGeom>
        </p:spPr>
      </p:pic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2019742D-0388-4F48-BE6B-4451BECFBA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11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BEAC47F8-7B19-42F6-A63E-F14654047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</p:spPr>
        <p:txBody>
          <a:bodyPr/>
          <a:lstStyle/>
          <a:p>
            <a:r>
              <a:rPr lang="en-US" dirty="0"/>
              <a:t>Graph Paper Art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04641F-5E5A-430A-896B-BCA76CBC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7ED539-BB11-4F33-9459-D007EEEC7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15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011D7D-7149-4D4C-A309-E65861B6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/>
          <a:p>
            <a:r>
              <a:rPr lang="en-US" dirty="0"/>
              <a:t>Division 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72ADF-5D72-407B-9217-F200C7DCD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00" y="3385504"/>
            <a:ext cx="4551680" cy="2560320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7F7FDB7-D863-4B20-A0CD-FD3AF13EC0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C3857-F495-4A92-9041-A75851C39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0000">
            <a:off x="6608955" y="1374808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1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1031305-476B-4705-9A69-49190BBB40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457" b="4457"/>
          <a:stretch/>
        </p:blipFill>
        <p:spPr>
          <a:xfrm>
            <a:off x="3314240" y="793217"/>
            <a:ext cx="8877760" cy="6064783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4B868-9AC8-43A4-AAC9-4C14247D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Self-Portraits</a:t>
            </a:r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39EA2-18A5-477D-8AF5-9A35F74B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16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2462A9-C24A-4D71-A9F2-8A3BC1FEA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</p:spPr>
        <p:txBody>
          <a:bodyPr anchor="ctr">
            <a:normAutofit/>
          </a:bodyPr>
          <a:lstStyle/>
          <a:p>
            <a:r>
              <a:rPr lang="en-US" dirty="0"/>
              <a:t>Division 4</a:t>
            </a:r>
          </a:p>
        </p:txBody>
      </p:sp>
    </p:spTree>
    <p:extLst>
      <p:ext uri="{BB962C8B-B14F-4D97-AF65-F5344CB8AC3E}">
        <p14:creationId xmlns:p14="http://schemas.microsoft.com/office/powerpoint/2010/main" val="331005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189ADF-CCAF-4CA5-A412-115FD0BB6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love the new equipment!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FFD03-34EA-4A89-A2C9-AE2CDEC0E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12077-BBAF-4FDB-8B83-E19A90483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59E340-397F-48BE-8407-287538B8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PAC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035C98-567C-4003-9007-4712EC50F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39" y="3374366"/>
            <a:ext cx="3048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25682D-AAA5-45FC-9BB1-5A732B126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288" y="4995018"/>
            <a:ext cx="2438400" cy="1828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F93E81-1FDF-4BE8-A637-2F761BF096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AE8A66E-AFA0-4137-99C3-C2F821598D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8091" r="18091"/>
          <a:stretch>
            <a:fillRect/>
          </a:stretch>
        </p:blipFill>
        <p:spPr>
          <a:xfrm rot="720000">
            <a:off x="6712153" y="444062"/>
            <a:ext cx="419386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7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80A27C04-21BC-41CF-991E-DFD8214C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6FB08B0-34D2-4621-8C4A-087C8B2F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18</a:t>
            </a:fld>
            <a:endParaRPr lang="en-US" noProof="0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DBB30329-DBC7-4A8F-94C5-0E5A1C33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/>
          <a:lstStyle/>
          <a:p>
            <a:r>
              <a:rPr lang="en-US" dirty="0"/>
              <a:t>Fun in the Sun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BDA70-7E1E-42E6-8420-A5AE4852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1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27B8F-A7EE-459B-AF03-8E8BF822A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61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6406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A446A0-B995-458D-BCFB-BC41DE6EA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61575D-0939-420D-9539-2082DA46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19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9133D-971C-4590-B9E0-0F378BFF4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Slam Ball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B63418-EC99-4301-B365-3C2AF61279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61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883035-7D53-45E6-94A7-7AC7FB6B96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47" r="913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292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8E676569-1431-4B75-990D-E9B748B7B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2739" y="2647949"/>
            <a:ext cx="4593600" cy="6000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30561" y="849316"/>
            <a:ext cx="3923299" cy="1042492"/>
          </a:xfrm>
        </p:spPr>
        <p:txBody>
          <a:bodyPr anchor="ctr">
            <a:normAutofit/>
          </a:bodyPr>
          <a:lstStyle/>
          <a:p>
            <a:r>
              <a:rPr lang="en-US" dirty="0"/>
              <a:t>Division 9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DFF372B4-9335-4B42-9A5A-0F81B1379F6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07364" y="2647949"/>
            <a:ext cx="5076010" cy="6000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CF338-5AB5-4B70-854E-A50610B5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6" r="-3" b="34584"/>
          <a:stretch/>
        </p:blipFill>
        <p:spPr>
          <a:xfrm>
            <a:off x="6207363" y="3248025"/>
            <a:ext cx="5073411" cy="2311872"/>
          </a:xfrm>
          <a:prstGeom prst="rect">
            <a:avLst/>
          </a:prstGeom>
          <a:noFill/>
        </p:spPr>
      </p:pic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10E077D-8B65-454A-82ED-3888C215C2E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676900" y="1374622"/>
            <a:ext cx="5202936" cy="1115568"/>
          </a:xfrm>
        </p:spPr>
        <p:txBody>
          <a:bodyPr/>
          <a:lstStyle/>
          <a:p>
            <a:r>
              <a:rPr lang="en-US" dirty="0"/>
              <a:t>Line Artwork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7E7668-2309-4CC5-A2CB-5E60883E1D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88334" y="2647949"/>
            <a:ext cx="234323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CF6797-BF41-44B0-9464-75170FC8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8786D-9233-47D6-8718-88E5EFC41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8B35F7-F73D-44FA-B39F-B7ECC428F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277DF-E8D8-4E1E-BFD0-5EE175899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81271" y="877077"/>
            <a:ext cx="30480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AC7146-BEB3-4451-9056-41F2175E0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97409" y="3016898"/>
            <a:ext cx="3048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A9568-93FF-48B9-8FBF-1B2A61FF1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582" y="2149151"/>
            <a:ext cx="3048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0ED37-85F5-4630-9864-7B752844D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657" y="476949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60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48DB3C8F-2105-44BE-B055-24150F900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FFB574-2977-495A-9F22-A6527CB0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21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4DCC06-60DB-4B8B-A989-49263F26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4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4ECECA2-EE18-4C27-93F4-4817F0E21D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261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41D81-94A4-4A2E-9B4B-D7E9CE093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77" b="5588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2254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DD2EA040-CDF3-49E3-97E0-D2E94259B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BB1280-1E2A-4568-A16D-926A9C85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22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213B58-DA2F-43B1-AB83-F7CBBB7F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FD9E0-F878-4498-B955-2EA8125D9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4" r="19014" b="-2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442B2F-048D-4329-B36E-61474F237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" r="1658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1645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391673-54B5-43BE-B1AE-8FA4C33A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Our Amazing Earth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9FCA62-3B50-420C-9465-A23A9748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23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80CC7B-7953-46ED-8947-4254E6A6F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6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F56EA4-A205-4259-BA7A-7D7FEA7D90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261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B0709B-DFFC-4F49-913E-58CABBAE7D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4250" y="238521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52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8F0AEA-CD61-42B3-983E-1645B177A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74D6A5-11E6-4138-8D38-B38E5A45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24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72FC95-75A3-4FC7-9343-1B34912B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2D5140-B34C-4F69-A6CC-5AEF4CA124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868" b="19397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E632-0980-4E9D-BE55-7F7874E3F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61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9760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EF5BC1EB-6EC4-4035-9818-084AE8A9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C1D96-B1F6-4BDA-B17B-CC7465CB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25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B1A360-F388-4214-8C65-5ACFFA273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46402-7F69-47A2-AA8E-E6089079D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" r="1131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11B654-2A04-49ED-B58C-3DB1B8FAC0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26060"/>
            <a:ext cx="5181600" cy="357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59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55DB1-8C80-4D7B-A6F3-E077E8058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98FD1E-B4CD-47A3-9F33-BA53B4AE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26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49D6C2-031D-4721-9644-7B633CA1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/>
              <a:t>Hip Hop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20659D-5EC5-481E-BF1F-EDDC6D27F3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61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564A99-A1DF-4002-919E-A52DA0ED2E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2261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948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3F9669-B494-4A14-A414-5B594E750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</p:spPr>
        <p:txBody>
          <a:bodyPr anchor="ctr">
            <a:normAutofit/>
          </a:bodyPr>
          <a:lstStyle/>
          <a:p>
            <a:r>
              <a:rPr lang="en-US" dirty="0"/>
              <a:t>Hop Like a Frog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91EFA-B1F6-4BE6-9A2F-0FD744E64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4F01E-B3EB-4ABB-8EF0-062D7D32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27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A48E57-9690-4EF5-A4C5-CC780C6B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/>
          <a:p>
            <a:r>
              <a:rPr lang="en-US" dirty="0"/>
              <a:t>Hip Hop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2A4350-FE30-467F-8D14-FB5269BB5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38" y="3392622"/>
            <a:ext cx="2667000" cy="1714500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8996B6E-9BF5-4643-BBB5-8C36FCA013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338" y="3392622"/>
            <a:ext cx="3988840" cy="22494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7D559C-4FF5-4BE8-AFC9-568651511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95" b="-2"/>
          <a:stretch/>
        </p:blipFill>
        <p:spPr>
          <a:xfrm rot="6120000">
            <a:off x="5971986" y="621725"/>
            <a:ext cx="5472101" cy="4647699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638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CEA6A2-0650-4D18-BBDD-9869FF0AA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0E50BD-D913-41B4-9AA8-3CE94810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28</a:t>
            </a:fld>
            <a:endParaRPr lang="en-US" noProof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345AF85C-2CE9-4331-89B2-E28CBB62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/>
          <a:lstStyle/>
          <a:p>
            <a:r>
              <a:rPr lang="en-US" dirty="0"/>
              <a:t>Division 11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75D673-A7D2-4E0D-8A54-1A6DBFFF5F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1031" y="798336"/>
            <a:ext cx="2209271" cy="3976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D11606-28AE-43FB-8C21-1F8175A03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04" y="1687689"/>
            <a:ext cx="5364480" cy="4023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4E6629-AF6D-4B17-B0C1-4DF1D4E1A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873" y="5012191"/>
            <a:ext cx="27432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1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67B433-CE48-4DDF-A889-73E839A7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Inspired by Vincent Van Gogh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E6DC2-6150-481A-B312-161AA88A8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29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DEAF09-3123-446B-9156-387C3CF3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14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7936A0C-A312-4C6D-82CD-E1D258C1D4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1642" r="-3" b="33491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7B67FD-B054-4436-B5DD-5FA4EA169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1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3957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CDE379-9093-45CC-8094-045484E3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83" y="2381250"/>
            <a:ext cx="1466850" cy="2095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39BA43-CC33-4906-AAC6-0B2CBF47A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7544F-7EB8-46FA-A744-73D90DF6C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E35E480C-D915-43B0-9683-E1C74966F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</p:spPr>
        <p:txBody>
          <a:bodyPr/>
          <a:lstStyle/>
          <a:p>
            <a:r>
              <a:rPr lang="en-US" dirty="0"/>
              <a:t>Division 14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9278085-8015-4002-8F81-96B6787A26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459" b="4459"/>
          <a:stretch>
            <a:fillRect/>
          </a:stretch>
        </p:blipFill>
        <p:spPr>
          <a:xfrm rot="-840000">
            <a:off x="5231474" y="1969453"/>
            <a:ext cx="6157182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50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F4D0983A-A2EA-4A7A-97ED-3D75C73C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noProof="0" dirty="0"/>
              <a:t>The sky’s the limit when you try!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F6EAC-85A1-4DDD-8942-2B71D1D5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30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C69762-2B80-46E1-B2F2-F30C9D7B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BAAEA-9D03-49C9-BA8F-A7A6DC784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1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D8B5B2-1A74-4CD0-84CD-D075156F36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080" r="-2" b="23335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5371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7AE546-2F3A-4994-AE33-3CC4A688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CE0D92-0B1D-4D12-9F06-C4E461CD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31</a:t>
            </a:fld>
            <a:endParaRPr lang="en-US" noProof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554984A-B719-4B78-A3A2-059B4E59B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/>
          <a:lstStyle/>
          <a:p>
            <a:r>
              <a:rPr lang="en-US" dirty="0"/>
              <a:t>Division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37A4F-E81B-44F3-9BFC-769C37597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1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825D78-CFA5-4C57-8179-2B9D994703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17635" y="1825625"/>
            <a:ext cx="3890730" cy="39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81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916612-347C-491B-BF98-A31ED101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840000">
            <a:off x="7388594" y="2045086"/>
            <a:ext cx="4821219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19F20-04AA-49A0-A2C2-443902853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2" r="5405"/>
          <a:stretch/>
        </p:blipFill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5250CB8-E665-44EF-95DA-9EDA126F73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82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67CE78-19E7-4E7F-8273-235A9747D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b="5988"/>
          <a:stretch/>
        </p:blipFill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D70F9AB-D78B-43EE-AD69-C73110A3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5FE39-66F6-4DCD-BAFF-74B1108E6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33</a:t>
            </a:fld>
            <a:endParaRPr lang="en-US" noProof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F3947B9C-5222-478B-9589-E8EB1CBE5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</p:spPr>
        <p:txBody>
          <a:bodyPr/>
          <a:lstStyle/>
          <a:p>
            <a:r>
              <a:rPr lang="en-US" dirty="0"/>
              <a:t>Division 17</a:t>
            </a:r>
          </a:p>
        </p:txBody>
      </p:sp>
    </p:spTree>
    <p:extLst>
      <p:ext uri="{BB962C8B-B14F-4D97-AF65-F5344CB8AC3E}">
        <p14:creationId xmlns:p14="http://schemas.microsoft.com/office/powerpoint/2010/main" val="1211066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885E46-9B5E-4C3E-AE69-9E32AF5A1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2835F9-8C92-4549-BDD4-E8D7B58E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34</a:t>
            </a:fld>
            <a:endParaRPr lang="en-US" noProof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8C73371-8085-494C-AE74-4BBA2ECA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52A1E0-1EC8-40DF-BED8-143A632BE3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090" r="4180" b="-1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8C9AB7-DCCA-4272-BC02-0ECB8D452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1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435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9790B2-DADF-491C-957C-C1728A319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Mandala 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C44E42-14FF-4952-8C12-A684830AB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35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8D2CEA-B2C0-4727-893D-BB54BF6FB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1AA923-F420-4DA5-B4F5-6BD3D0B6A4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9579" r="-1" b="14027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B090A-5264-4C71-A756-655279908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9" r="619" b="3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8339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6AA7A3-0EC0-4454-9A66-A00E68615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258" y="4714875"/>
            <a:ext cx="2143125" cy="2143125"/>
          </a:xfrm>
          <a:prstGeom prst="rect">
            <a:avLst/>
          </a:prstGeom>
        </p:spPr>
      </p:pic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983406CA-8FA2-466F-82A4-A33D929DF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DFB60E-1A2C-4164-8CE5-1FB971E755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981" r="280"/>
          <a:stretch/>
        </p:blipFill>
        <p:spPr>
          <a:xfrm>
            <a:off x="899930" y="1707230"/>
            <a:ext cx="4647388" cy="356616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23B77C-1C31-460F-AAAA-2B1718359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18" r="7502" b="-2"/>
          <a:stretch/>
        </p:blipFill>
        <p:spPr>
          <a:xfrm>
            <a:off x="6548120" y="129730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6013B2E-A9FD-4710-B538-AAF3EB1431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797" r="-2" b="7116"/>
          <a:stretch/>
        </p:blipFill>
        <p:spPr>
          <a:xfrm>
            <a:off x="3314240" y="793217"/>
            <a:ext cx="8877760" cy="6064783"/>
          </a:xfrm>
          <a:prstGeom prst="rect">
            <a:avLst/>
          </a:prstGeom>
          <a:noFill/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A6CD473-C068-41F8-B718-376D2498C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6F07C45-C397-4CA3-9F55-9C96D748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</a:t>
            </a:fld>
            <a:endParaRPr lang="en-US" noProof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C0F4F16-A87A-4582-AD7F-F8BAE21D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/>
          <a:p>
            <a:r>
              <a:rPr lang="en-US" sz="3200" dirty="0"/>
              <a:t>Division 17</a:t>
            </a:r>
          </a:p>
        </p:txBody>
      </p:sp>
    </p:spTree>
    <p:extLst>
      <p:ext uri="{BB962C8B-B14F-4D97-AF65-F5344CB8AC3E}">
        <p14:creationId xmlns:p14="http://schemas.microsoft.com/office/powerpoint/2010/main" val="2625722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39128CF-09FC-47D7-820D-AC7F767D6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" b="6454"/>
          <a:stretch/>
        </p:blipFill>
        <p:spPr>
          <a:xfrm>
            <a:off x="5180012" y="1347788"/>
            <a:ext cx="6172200" cy="4330539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B4C6BD-F146-4CE8-865B-F2A819AD6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310" y="351305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1A1F139E-042D-4F2F-AE07-E8CE1608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noProof="0" dirty="0"/>
              <a:t>Who was </a:t>
            </a:r>
            <a:r>
              <a:rPr lang="en-US" noProof="0" dirty="0">
                <a:solidFill>
                  <a:schemeClr val="accent3"/>
                </a:solidFill>
              </a:rPr>
              <a:t>Claude</a:t>
            </a:r>
            <a:r>
              <a:rPr lang="en-US" noProof="0" dirty="0"/>
              <a:t> </a:t>
            </a:r>
            <a:r>
              <a:rPr lang="en-US" noProof="0" dirty="0">
                <a:solidFill>
                  <a:srgbClr val="7030A0"/>
                </a:solidFill>
              </a:rPr>
              <a:t>Monet</a:t>
            </a:r>
            <a:r>
              <a:rPr lang="en-US" noProof="0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63E8A-BD33-4522-B436-DD64EE1B8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94" r="1" b="28976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44C9E4-D018-48DE-9C9B-095319576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61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B1148FA6-4D8B-46C8-B79D-A8A35804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noProof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5531-4243-4CE0-8D6E-C411A266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5B4A3FEC-24C1-4853-ACF5-62239A6F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Division 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23C415-3D98-477D-B48B-1B989E1A29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261"/>
          <a:stretch/>
        </p:blipFill>
        <p:spPr>
          <a:xfrm rot="5400000">
            <a:off x="165219" y="2279158"/>
            <a:ext cx="5181600" cy="3976085"/>
          </a:xfrm>
          <a:prstGeom prst="rect">
            <a:avLst/>
          </a:prstGeom>
          <a:noFill/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83793D2-2423-402B-AC14-827A7462AD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06" r="1655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0902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0FA0615-4098-4CB7-8731-D8006F4D6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</p:spPr>
        <p:txBody>
          <a:bodyPr/>
          <a:lstStyle/>
          <a:p>
            <a:r>
              <a:rPr lang="en-US" dirty="0"/>
              <a:t>Artists in Action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51D1EA-4F26-40AB-A477-6E1F7596F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Spread your wings of kindness &amp; see how far you can fly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16AA03-0956-4ED4-BDC1-2F55B23C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D71A1D71-7069-4BC8-907A-E099C9C8B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/>
          <a:lstStyle/>
          <a:p>
            <a:r>
              <a:rPr lang="en-US" dirty="0"/>
              <a:t>Division 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9577E-E19F-48E8-9B82-C905B9857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3392622"/>
            <a:ext cx="3048000" cy="2286000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D22FDA1-A6A1-437C-96F9-56ADC297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4232D-9DCE-4C05-8A33-02345892A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714" y="823948"/>
            <a:ext cx="1787230" cy="1828800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67C290F-7158-40B3-8846-295075B48E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8157" r="181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9F9C8-8AEE-42BD-8371-F1C0B3833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245" y="5781393"/>
            <a:ext cx="16887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23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653</TotalTime>
  <Words>202</Words>
  <Application>Microsoft Office PowerPoint</Application>
  <PresentationFormat>Widescreen</PresentationFormat>
  <Paragraphs>91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Comic Sans MS</vt:lpstr>
      <vt:lpstr>Franklin Gothic Book</vt:lpstr>
      <vt:lpstr>Office Theme</vt:lpstr>
      <vt:lpstr>Artwork &amp; Activities</vt:lpstr>
      <vt:lpstr>Division 9</vt:lpstr>
      <vt:lpstr>Division 14</vt:lpstr>
      <vt:lpstr>Division 19</vt:lpstr>
      <vt:lpstr>Division 17</vt:lpstr>
      <vt:lpstr>Division 16</vt:lpstr>
      <vt:lpstr>Division 12</vt:lpstr>
      <vt:lpstr>Division 19</vt:lpstr>
      <vt:lpstr>Division 17</vt:lpstr>
      <vt:lpstr>Division 4</vt:lpstr>
      <vt:lpstr>Bike Club</vt:lpstr>
      <vt:lpstr>Division 15 &amp; 16</vt:lpstr>
      <vt:lpstr>Division 10</vt:lpstr>
      <vt:lpstr>PowerPoint Presentation</vt:lpstr>
      <vt:lpstr>Division 9</vt:lpstr>
      <vt:lpstr>Division 4</vt:lpstr>
      <vt:lpstr>Thank You PAC</vt:lpstr>
      <vt:lpstr>Fun in the Sun</vt:lpstr>
      <vt:lpstr>Slam Ball</vt:lpstr>
      <vt:lpstr>Skip It</vt:lpstr>
      <vt:lpstr>Division 4</vt:lpstr>
      <vt:lpstr>Division 13</vt:lpstr>
      <vt:lpstr>Division 6</vt:lpstr>
      <vt:lpstr>Division 6</vt:lpstr>
      <vt:lpstr>Division 14</vt:lpstr>
      <vt:lpstr>Hip Hop</vt:lpstr>
      <vt:lpstr>Hip Hop</vt:lpstr>
      <vt:lpstr>Division 11</vt:lpstr>
      <vt:lpstr>Division 14</vt:lpstr>
      <vt:lpstr>Division 15</vt:lpstr>
      <vt:lpstr>Division 2</vt:lpstr>
      <vt:lpstr>Division 19</vt:lpstr>
      <vt:lpstr>Division 17</vt:lpstr>
      <vt:lpstr>Division 13</vt:lpstr>
      <vt:lpstr>Division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Artwork &amp; Activities</dc:title>
  <dc:creator>Linda Hamel</dc:creator>
  <cp:lastModifiedBy>Linda Hamel</cp:lastModifiedBy>
  <cp:revision>2</cp:revision>
  <dcterms:created xsi:type="dcterms:W3CDTF">2021-04-06T16:33:39Z</dcterms:created>
  <dcterms:modified xsi:type="dcterms:W3CDTF">2021-04-29T18:09:48Z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